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6" r:id="rId2"/>
    <p:sldId id="263" r:id="rId3"/>
    <p:sldId id="258" r:id="rId4"/>
    <p:sldId id="269" r:id="rId5"/>
    <p:sldId id="259" r:id="rId6"/>
    <p:sldId id="268" r:id="rId7"/>
    <p:sldId id="260" r:id="rId8"/>
    <p:sldId id="267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62A155-7F46-437F-9C7E-398FD9CBC931}" v="44" dt="2023-02-26T10:03:14.463"/>
    <p1510:client id="{E9CFD499-F845-424D-94BF-B67954158AE3}" v="163" dt="2023-02-26T10:43:44.685"/>
    <p1510:client id="{F5D9E28A-2363-4CCD-A64E-C00E637E871A}" v="321" dt="2023-02-26T12:05:21.9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37117-7D80-402B-AF5F-88F1DCEAD31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C4CA973-DD3D-436B-B010-53B70F23D159}">
      <dgm:prSet/>
      <dgm:spPr/>
      <dgm:t>
        <a:bodyPr/>
        <a:lstStyle/>
        <a:p>
          <a:r>
            <a:rPr lang="pl-PL" dirty="0"/>
            <a:t>Pingwin Adeli jest najmniejszym i najbardziej rozpowszechnionym gatunkiem pingwina na Oceanie Południowym i jest jednym z zaledwie dwóch gatunków pingwinów występujących na kontynencie Antarktycznym;</a:t>
          </a:r>
          <a:endParaRPr lang="en-US" dirty="0"/>
        </a:p>
      </dgm:t>
    </dgm:pt>
    <dgm:pt modelId="{2209237C-CEFD-44BA-97FB-3FD76CD034CD}" type="parTrans" cxnId="{CB490382-6C0C-4F61-928D-BA9035E961CA}">
      <dgm:prSet/>
      <dgm:spPr/>
      <dgm:t>
        <a:bodyPr/>
        <a:lstStyle/>
        <a:p>
          <a:endParaRPr lang="en-US"/>
        </a:p>
      </dgm:t>
    </dgm:pt>
    <dgm:pt modelId="{0AD32D30-61AC-40D7-89E5-B2635CEDEF9B}" type="sibTrans" cxnId="{CB490382-6C0C-4F61-928D-BA9035E961CA}">
      <dgm:prSet/>
      <dgm:spPr/>
      <dgm:t>
        <a:bodyPr/>
        <a:lstStyle/>
        <a:p>
          <a:endParaRPr lang="en-US"/>
        </a:p>
      </dgm:t>
    </dgm:pt>
    <dgm:pt modelId="{2C744760-5A20-4A2D-8AB7-F815D869AD3E}">
      <dgm:prSet/>
      <dgm:spPr/>
      <dgm:t>
        <a:bodyPr/>
        <a:lstStyle/>
        <a:p>
          <a:pPr rtl="0"/>
          <a:r>
            <a:rPr lang="pl-PL" dirty="0"/>
            <a:t>Pingwin Adeli</a:t>
          </a:r>
          <a:r>
            <a:rPr lang="pl-PL" b="1" dirty="0"/>
            <a:t> </a:t>
          </a:r>
          <a:r>
            <a:rPr lang="pl-PL" b="1" dirty="0">
              <a:latin typeface="Calibri Light" panose="020F0302020204030204"/>
            </a:rPr>
            <a:t>inaczej białooki</a:t>
          </a:r>
          <a:r>
            <a:rPr lang="pl-PL" dirty="0">
              <a:latin typeface="Calibri Light" panose="020F0302020204030204"/>
            </a:rPr>
            <a:t> </a:t>
          </a:r>
          <a:r>
            <a:rPr lang="pl-PL" b="1" dirty="0">
              <a:latin typeface="Calibri Light" panose="020F0302020204030204"/>
            </a:rPr>
            <a:t>został</a:t>
          </a:r>
          <a:r>
            <a:rPr lang="pl-PL" b="1" dirty="0"/>
            <a:t> </a:t>
          </a:r>
          <a:r>
            <a:rPr lang="pl-PL" dirty="0"/>
            <a:t>nazwany w 1840 roku przez francuskiego odkrywcę </a:t>
          </a:r>
          <a:r>
            <a:rPr lang="pl-PL" dirty="0" err="1"/>
            <a:t>Julesa</a:t>
          </a:r>
          <a:r>
            <a:rPr lang="pl-PL" dirty="0"/>
            <a:t> </a:t>
          </a:r>
          <a:r>
            <a:rPr lang="pl-PL" dirty="0" err="1"/>
            <a:t>Dumonta</a:t>
          </a:r>
          <a:r>
            <a:rPr lang="pl-PL" dirty="0"/>
            <a:t> </a:t>
          </a:r>
          <a:r>
            <a:rPr lang="pl-PL" dirty="0" err="1"/>
            <a:t>d’Urville</a:t>
          </a:r>
          <a:r>
            <a:rPr lang="pl-PL" dirty="0"/>
            <a:t>, który nazwał pingwina na cześć swojej żony </a:t>
          </a:r>
          <a:r>
            <a:rPr lang="pl-PL" dirty="0" err="1"/>
            <a:t>Adelie</a:t>
          </a:r>
          <a:r>
            <a:rPr lang="pl-PL" dirty="0"/>
            <a:t>.</a:t>
          </a:r>
          <a:endParaRPr lang="en-US" dirty="0"/>
        </a:p>
      </dgm:t>
    </dgm:pt>
    <dgm:pt modelId="{1077AB53-DED6-4228-9118-BA4AD84189F9}" type="parTrans" cxnId="{FA66FE4A-DA7F-43BA-8CB2-E269998EEB65}">
      <dgm:prSet/>
      <dgm:spPr/>
      <dgm:t>
        <a:bodyPr/>
        <a:lstStyle/>
        <a:p>
          <a:endParaRPr lang="en-US"/>
        </a:p>
      </dgm:t>
    </dgm:pt>
    <dgm:pt modelId="{EB9DA474-2797-467D-AF4A-DDF969DFB5A1}" type="sibTrans" cxnId="{FA66FE4A-DA7F-43BA-8CB2-E269998EEB65}">
      <dgm:prSet/>
      <dgm:spPr/>
      <dgm:t>
        <a:bodyPr/>
        <a:lstStyle/>
        <a:p>
          <a:endParaRPr lang="en-US"/>
        </a:p>
      </dgm:t>
    </dgm:pt>
    <dgm:pt modelId="{343411AC-B043-4F05-AD13-BC153FFE66D6}" type="pres">
      <dgm:prSet presAssocID="{56637117-7D80-402B-AF5F-88F1DCEAD318}" presName="vert0" presStyleCnt="0">
        <dgm:presLayoutVars>
          <dgm:dir/>
          <dgm:animOne val="branch"/>
          <dgm:animLvl val="lvl"/>
        </dgm:presLayoutVars>
      </dgm:prSet>
      <dgm:spPr/>
    </dgm:pt>
    <dgm:pt modelId="{9BF3E2DA-46D4-4FAD-BC65-A5BA17A827F0}" type="pres">
      <dgm:prSet presAssocID="{2C4CA973-DD3D-436B-B010-53B70F23D159}" presName="thickLine" presStyleLbl="alignNode1" presStyleIdx="0" presStyleCnt="2"/>
      <dgm:spPr/>
    </dgm:pt>
    <dgm:pt modelId="{9F1B5194-C887-43E1-A93C-5946A5169256}" type="pres">
      <dgm:prSet presAssocID="{2C4CA973-DD3D-436B-B010-53B70F23D159}" presName="horz1" presStyleCnt="0"/>
      <dgm:spPr/>
    </dgm:pt>
    <dgm:pt modelId="{21F45AF0-1BE0-4548-82EE-9DE7335865A0}" type="pres">
      <dgm:prSet presAssocID="{2C4CA973-DD3D-436B-B010-53B70F23D159}" presName="tx1" presStyleLbl="revTx" presStyleIdx="0" presStyleCnt="2"/>
      <dgm:spPr/>
    </dgm:pt>
    <dgm:pt modelId="{BBB77863-029C-4AFF-A65F-B05B7CF92C6A}" type="pres">
      <dgm:prSet presAssocID="{2C4CA973-DD3D-436B-B010-53B70F23D159}" presName="vert1" presStyleCnt="0"/>
      <dgm:spPr/>
    </dgm:pt>
    <dgm:pt modelId="{7EE604D7-ABDA-4E7A-AEBB-6DCB3CAD8158}" type="pres">
      <dgm:prSet presAssocID="{2C744760-5A20-4A2D-8AB7-F815D869AD3E}" presName="thickLine" presStyleLbl="alignNode1" presStyleIdx="1" presStyleCnt="2"/>
      <dgm:spPr/>
    </dgm:pt>
    <dgm:pt modelId="{9F080790-4A39-41ED-BD02-048243EA192C}" type="pres">
      <dgm:prSet presAssocID="{2C744760-5A20-4A2D-8AB7-F815D869AD3E}" presName="horz1" presStyleCnt="0"/>
      <dgm:spPr/>
    </dgm:pt>
    <dgm:pt modelId="{D7660B3C-9805-4652-B53F-F575122B58AA}" type="pres">
      <dgm:prSet presAssocID="{2C744760-5A20-4A2D-8AB7-F815D869AD3E}" presName="tx1" presStyleLbl="revTx" presStyleIdx="1" presStyleCnt="2"/>
      <dgm:spPr/>
    </dgm:pt>
    <dgm:pt modelId="{ED3E2C22-2579-4F31-9928-31FC05486645}" type="pres">
      <dgm:prSet presAssocID="{2C744760-5A20-4A2D-8AB7-F815D869AD3E}" presName="vert1" presStyleCnt="0"/>
      <dgm:spPr/>
    </dgm:pt>
  </dgm:ptLst>
  <dgm:cxnLst>
    <dgm:cxn modelId="{7C3D3903-B198-4D6A-847B-98068874590F}" type="presOf" srcId="{56637117-7D80-402B-AF5F-88F1DCEAD318}" destId="{343411AC-B043-4F05-AD13-BC153FFE66D6}" srcOrd="0" destOrd="0" presId="urn:microsoft.com/office/officeart/2008/layout/LinedList"/>
    <dgm:cxn modelId="{6A8CB40E-C4CB-45A0-A020-32402F71C77F}" type="presOf" srcId="{2C744760-5A20-4A2D-8AB7-F815D869AD3E}" destId="{D7660B3C-9805-4652-B53F-F575122B58AA}" srcOrd="0" destOrd="0" presId="urn:microsoft.com/office/officeart/2008/layout/LinedList"/>
    <dgm:cxn modelId="{FA66FE4A-DA7F-43BA-8CB2-E269998EEB65}" srcId="{56637117-7D80-402B-AF5F-88F1DCEAD318}" destId="{2C744760-5A20-4A2D-8AB7-F815D869AD3E}" srcOrd="1" destOrd="0" parTransId="{1077AB53-DED6-4228-9118-BA4AD84189F9}" sibTransId="{EB9DA474-2797-467D-AF4A-DDF969DFB5A1}"/>
    <dgm:cxn modelId="{CB490382-6C0C-4F61-928D-BA9035E961CA}" srcId="{56637117-7D80-402B-AF5F-88F1DCEAD318}" destId="{2C4CA973-DD3D-436B-B010-53B70F23D159}" srcOrd="0" destOrd="0" parTransId="{2209237C-CEFD-44BA-97FB-3FD76CD034CD}" sibTransId="{0AD32D30-61AC-40D7-89E5-B2635CEDEF9B}"/>
    <dgm:cxn modelId="{536B78C7-25DF-4A5F-980E-0E30C4E83100}" type="presOf" srcId="{2C4CA973-DD3D-436B-B010-53B70F23D159}" destId="{21F45AF0-1BE0-4548-82EE-9DE7335865A0}" srcOrd="0" destOrd="0" presId="urn:microsoft.com/office/officeart/2008/layout/LinedList"/>
    <dgm:cxn modelId="{4B5832E3-FA76-4B00-A9ED-C2D89631CC01}" type="presParOf" srcId="{343411AC-B043-4F05-AD13-BC153FFE66D6}" destId="{9BF3E2DA-46D4-4FAD-BC65-A5BA17A827F0}" srcOrd="0" destOrd="0" presId="urn:microsoft.com/office/officeart/2008/layout/LinedList"/>
    <dgm:cxn modelId="{AEAE6547-B242-42FC-ACDE-6D72B9FF0ED4}" type="presParOf" srcId="{343411AC-B043-4F05-AD13-BC153FFE66D6}" destId="{9F1B5194-C887-43E1-A93C-5946A5169256}" srcOrd="1" destOrd="0" presId="urn:microsoft.com/office/officeart/2008/layout/LinedList"/>
    <dgm:cxn modelId="{242B14E2-6DD1-486B-B263-1A635C501BF5}" type="presParOf" srcId="{9F1B5194-C887-43E1-A93C-5946A5169256}" destId="{21F45AF0-1BE0-4548-82EE-9DE7335865A0}" srcOrd="0" destOrd="0" presId="urn:microsoft.com/office/officeart/2008/layout/LinedList"/>
    <dgm:cxn modelId="{217F3029-6E20-4133-BFB1-C0F3AA0A78F3}" type="presParOf" srcId="{9F1B5194-C887-43E1-A93C-5946A5169256}" destId="{BBB77863-029C-4AFF-A65F-B05B7CF92C6A}" srcOrd="1" destOrd="0" presId="urn:microsoft.com/office/officeart/2008/layout/LinedList"/>
    <dgm:cxn modelId="{FFAD3C3E-6B1A-4239-8156-B270EB470120}" type="presParOf" srcId="{343411AC-B043-4F05-AD13-BC153FFE66D6}" destId="{7EE604D7-ABDA-4E7A-AEBB-6DCB3CAD8158}" srcOrd="2" destOrd="0" presId="urn:microsoft.com/office/officeart/2008/layout/LinedList"/>
    <dgm:cxn modelId="{48B842B4-007F-44E7-81E5-4AC46AA0124B}" type="presParOf" srcId="{343411AC-B043-4F05-AD13-BC153FFE66D6}" destId="{9F080790-4A39-41ED-BD02-048243EA192C}" srcOrd="3" destOrd="0" presId="urn:microsoft.com/office/officeart/2008/layout/LinedList"/>
    <dgm:cxn modelId="{BD06C248-8CFA-4420-B084-B101E97F4381}" type="presParOf" srcId="{9F080790-4A39-41ED-BD02-048243EA192C}" destId="{D7660B3C-9805-4652-B53F-F575122B58AA}" srcOrd="0" destOrd="0" presId="urn:microsoft.com/office/officeart/2008/layout/LinedList"/>
    <dgm:cxn modelId="{CE1A3605-D503-4978-945B-0812FDD7B8FC}" type="presParOf" srcId="{9F080790-4A39-41ED-BD02-048243EA192C}" destId="{ED3E2C22-2579-4F31-9928-31FC054866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FA5871-1E37-40B0-BBB0-7A43F2D5CB8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F32F0A0-54A7-4E7A-8181-42FD18F1C48C}">
      <dgm:prSet/>
      <dgm:spPr/>
      <dgm:t>
        <a:bodyPr/>
        <a:lstStyle/>
        <a:p>
          <a:r>
            <a:rPr lang="pl-PL"/>
            <a:t>niebiesko-czarny grzbiet;</a:t>
          </a:r>
          <a:endParaRPr lang="en-US"/>
        </a:p>
      </dgm:t>
    </dgm:pt>
    <dgm:pt modelId="{9841699F-F30C-4CF0-9D5B-F1C3B7FD0D87}" type="parTrans" cxnId="{7DF4E1F1-94BE-47D5-AF94-DEABB2ABAE94}">
      <dgm:prSet/>
      <dgm:spPr/>
      <dgm:t>
        <a:bodyPr/>
        <a:lstStyle/>
        <a:p>
          <a:endParaRPr lang="en-US"/>
        </a:p>
      </dgm:t>
    </dgm:pt>
    <dgm:pt modelId="{7D31A918-74AA-4E5D-A85F-2ACC9C17FF8C}" type="sibTrans" cxnId="{7DF4E1F1-94BE-47D5-AF94-DEABB2ABAE94}">
      <dgm:prSet/>
      <dgm:spPr/>
      <dgm:t>
        <a:bodyPr/>
        <a:lstStyle/>
        <a:p>
          <a:endParaRPr lang="en-US"/>
        </a:p>
      </dgm:t>
    </dgm:pt>
    <dgm:pt modelId="{7DF4F928-332B-4639-8955-7C34BA69C371}">
      <dgm:prSet/>
      <dgm:spPr/>
      <dgm:t>
        <a:bodyPr/>
        <a:lstStyle/>
        <a:p>
          <a:r>
            <a:rPr lang="pl-PL"/>
            <a:t>całkowicie biała klatka piersiowa i brzuch;</a:t>
          </a:r>
          <a:endParaRPr lang="en-US"/>
        </a:p>
      </dgm:t>
    </dgm:pt>
    <dgm:pt modelId="{4F467F3B-35E6-499C-BDBC-6C8D44C26F7D}" type="parTrans" cxnId="{A75DD023-5E4E-4FE5-852D-06697B7F721D}">
      <dgm:prSet/>
      <dgm:spPr/>
      <dgm:t>
        <a:bodyPr/>
        <a:lstStyle/>
        <a:p>
          <a:endParaRPr lang="en-US"/>
        </a:p>
      </dgm:t>
    </dgm:pt>
    <dgm:pt modelId="{A9A51738-C7FE-400E-81B2-D0B49539FEF4}" type="sibTrans" cxnId="{A75DD023-5E4E-4FE5-852D-06697B7F721D}">
      <dgm:prSet/>
      <dgm:spPr/>
      <dgm:t>
        <a:bodyPr/>
        <a:lstStyle/>
        <a:p>
          <a:endParaRPr lang="en-US"/>
        </a:p>
      </dgm:t>
    </dgm:pt>
    <dgm:pt modelId="{57896857-9C7F-4E83-B781-E3F44117EF22}">
      <dgm:prSet/>
      <dgm:spPr/>
      <dgm:t>
        <a:bodyPr/>
        <a:lstStyle/>
        <a:p>
          <a:r>
            <a:rPr lang="pl-PL"/>
            <a:t>głowa i dziób pingwina są czarne, z charakterystycznym białym pierścieniem wokół każdego oka;</a:t>
          </a:r>
          <a:endParaRPr lang="en-US"/>
        </a:p>
      </dgm:t>
    </dgm:pt>
    <dgm:pt modelId="{D457E43C-ACF0-4275-B8FA-556C9321353D}" type="parTrans" cxnId="{AC72064C-7D65-47F3-A587-7A73268BE35B}">
      <dgm:prSet/>
      <dgm:spPr/>
      <dgm:t>
        <a:bodyPr/>
        <a:lstStyle/>
        <a:p>
          <a:endParaRPr lang="en-US"/>
        </a:p>
      </dgm:t>
    </dgm:pt>
    <dgm:pt modelId="{C09C9EBA-DB77-48CD-8874-049CA913B6EF}" type="sibTrans" cxnId="{AC72064C-7D65-47F3-A587-7A73268BE35B}">
      <dgm:prSet/>
      <dgm:spPr/>
      <dgm:t>
        <a:bodyPr/>
        <a:lstStyle/>
        <a:p>
          <a:endParaRPr lang="en-US"/>
        </a:p>
      </dgm:t>
    </dgm:pt>
    <dgm:pt modelId="{60EB5105-3B80-4CA0-A036-F5655D9670D5}">
      <dgm:prSet/>
      <dgm:spPr/>
      <dgm:t>
        <a:bodyPr/>
        <a:lstStyle/>
        <a:p>
          <a:r>
            <a:rPr lang="pl-PL"/>
            <a:t>stopy pingwina Adeli są silne, różowe, twarde i wyboiste z gwoździami;</a:t>
          </a:r>
          <a:endParaRPr lang="en-US"/>
        </a:p>
      </dgm:t>
    </dgm:pt>
    <dgm:pt modelId="{9A0ECCA4-9DC1-4D69-AFCE-D81BD4CC2860}" type="parTrans" cxnId="{8A73D4B4-764C-4159-B5D0-077777E2AB6E}">
      <dgm:prSet/>
      <dgm:spPr/>
      <dgm:t>
        <a:bodyPr/>
        <a:lstStyle/>
        <a:p>
          <a:endParaRPr lang="en-US"/>
        </a:p>
      </dgm:t>
    </dgm:pt>
    <dgm:pt modelId="{68AB3BAE-CC96-40EC-9CB8-4E069A19581E}" type="sibTrans" cxnId="{8A73D4B4-764C-4159-B5D0-077777E2AB6E}">
      <dgm:prSet/>
      <dgm:spPr/>
      <dgm:t>
        <a:bodyPr/>
        <a:lstStyle/>
        <a:p>
          <a:endParaRPr lang="en-US"/>
        </a:p>
      </dgm:t>
    </dgm:pt>
    <dgm:pt modelId="{9159871F-75FC-4982-B189-A307F5142A48}" type="pres">
      <dgm:prSet presAssocID="{D5FA5871-1E37-40B0-BBB0-7A43F2D5CB89}" presName="vert0" presStyleCnt="0">
        <dgm:presLayoutVars>
          <dgm:dir/>
          <dgm:animOne val="branch"/>
          <dgm:animLvl val="lvl"/>
        </dgm:presLayoutVars>
      </dgm:prSet>
      <dgm:spPr/>
    </dgm:pt>
    <dgm:pt modelId="{6C91E818-D913-49EA-B360-14B5DFDD92CD}" type="pres">
      <dgm:prSet presAssocID="{2F32F0A0-54A7-4E7A-8181-42FD18F1C48C}" presName="thickLine" presStyleLbl="alignNode1" presStyleIdx="0" presStyleCnt="4"/>
      <dgm:spPr/>
    </dgm:pt>
    <dgm:pt modelId="{34161C5E-69E3-46F6-93D9-FD0DC7CAEC8A}" type="pres">
      <dgm:prSet presAssocID="{2F32F0A0-54A7-4E7A-8181-42FD18F1C48C}" presName="horz1" presStyleCnt="0"/>
      <dgm:spPr/>
    </dgm:pt>
    <dgm:pt modelId="{0E9E00EA-C0B4-4699-91D8-6C99252B8347}" type="pres">
      <dgm:prSet presAssocID="{2F32F0A0-54A7-4E7A-8181-42FD18F1C48C}" presName="tx1" presStyleLbl="revTx" presStyleIdx="0" presStyleCnt="4"/>
      <dgm:spPr/>
    </dgm:pt>
    <dgm:pt modelId="{6E3CB67B-62E6-4489-BCDF-2A3901FCF16C}" type="pres">
      <dgm:prSet presAssocID="{2F32F0A0-54A7-4E7A-8181-42FD18F1C48C}" presName="vert1" presStyleCnt="0"/>
      <dgm:spPr/>
    </dgm:pt>
    <dgm:pt modelId="{0C7CCE35-A86E-4DF6-9AFB-AE3D5197A245}" type="pres">
      <dgm:prSet presAssocID="{7DF4F928-332B-4639-8955-7C34BA69C371}" presName="thickLine" presStyleLbl="alignNode1" presStyleIdx="1" presStyleCnt="4"/>
      <dgm:spPr/>
    </dgm:pt>
    <dgm:pt modelId="{8CC68402-7775-4C9B-BAFB-24260BD4856F}" type="pres">
      <dgm:prSet presAssocID="{7DF4F928-332B-4639-8955-7C34BA69C371}" presName="horz1" presStyleCnt="0"/>
      <dgm:spPr/>
    </dgm:pt>
    <dgm:pt modelId="{9190C969-2EB6-42F2-BB71-94BED326DE31}" type="pres">
      <dgm:prSet presAssocID="{7DF4F928-332B-4639-8955-7C34BA69C371}" presName="tx1" presStyleLbl="revTx" presStyleIdx="1" presStyleCnt="4"/>
      <dgm:spPr/>
    </dgm:pt>
    <dgm:pt modelId="{27BAA172-1907-4AD6-9DE0-98A237274DB8}" type="pres">
      <dgm:prSet presAssocID="{7DF4F928-332B-4639-8955-7C34BA69C371}" presName="vert1" presStyleCnt="0"/>
      <dgm:spPr/>
    </dgm:pt>
    <dgm:pt modelId="{98933B40-D638-41FC-8D78-C1E9B69472D5}" type="pres">
      <dgm:prSet presAssocID="{57896857-9C7F-4E83-B781-E3F44117EF22}" presName="thickLine" presStyleLbl="alignNode1" presStyleIdx="2" presStyleCnt="4"/>
      <dgm:spPr/>
    </dgm:pt>
    <dgm:pt modelId="{4D9E1966-701B-4FB4-BDF0-8C9AA4579E0E}" type="pres">
      <dgm:prSet presAssocID="{57896857-9C7F-4E83-B781-E3F44117EF22}" presName="horz1" presStyleCnt="0"/>
      <dgm:spPr/>
    </dgm:pt>
    <dgm:pt modelId="{56E3EB8C-E350-4C58-B120-BC1751A91758}" type="pres">
      <dgm:prSet presAssocID="{57896857-9C7F-4E83-B781-E3F44117EF22}" presName="tx1" presStyleLbl="revTx" presStyleIdx="2" presStyleCnt="4"/>
      <dgm:spPr/>
    </dgm:pt>
    <dgm:pt modelId="{B1350BC5-5206-4730-9CE7-5C0F5023D713}" type="pres">
      <dgm:prSet presAssocID="{57896857-9C7F-4E83-B781-E3F44117EF22}" presName="vert1" presStyleCnt="0"/>
      <dgm:spPr/>
    </dgm:pt>
    <dgm:pt modelId="{96667E01-EBA9-4290-B036-73803939B9B2}" type="pres">
      <dgm:prSet presAssocID="{60EB5105-3B80-4CA0-A036-F5655D9670D5}" presName="thickLine" presStyleLbl="alignNode1" presStyleIdx="3" presStyleCnt="4"/>
      <dgm:spPr/>
    </dgm:pt>
    <dgm:pt modelId="{BD314BF3-24B9-44E5-9CAC-E0CBC7779FA9}" type="pres">
      <dgm:prSet presAssocID="{60EB5105-3B80-4CA0-A036-F5655D9670D5}" presName="horz1" presStyleCnt="0"/>
      <dgm:spPr/>
    </dgm:pt>
    <dgm:pt modelId="{E66B6E29-1CE4-4390-8539-CC9DD704AEAD}" type="pres">
      <dgm:prSet presAssocID="{60EB5105-3B80-4CA0-A036-F5655D9670D5}" presName="tx1" presStyleLbl="revTx" presStyleIdx="3" presStyleCnt="4"/>
      <dgm:spPr/>
    </dgm:pt>
    <dgm:pt modelId="{1A215D44-D5BC-4F24-9713-E3FEC8AED011}" type="pres">
      <dgm:prSet presAssocID="{60EB5105-3B80-4CA0-A036-F5655D9670D5}" presName="vert1" presStyleCnt="0"/>
      <dgm:spPr/>
    </dgm:pt>
  </dgm:ptLst>
  <dgm:cxnLst>
    <dgm:cxn modelId="{A75DD023-5E4E-4FE5-852D-06697B7F721D}" srcId="{D5FA5871-1E37-40B0-BBB0-7A43F2D5CB89}" destId="{7DF4F928-332B-4639-8955-7C34BA69C371}" srcOrd="1" destOrd="0" parTransId="{4F467F3B-35E6-499C-BDBC-6C8D44C26F7D}" sibTransId="{A9A51738-C7FE-400E-81B2-D0B49539FEF4}"/>
    <dgm:cxn modelId="{E9F06C60-37F1-445A-B153-D34AAF95D220}" type="presOf" srcId="{57896857-9C7F-4E83-B781-E3F44117EF22}" destId="{56E3EB8C-E350-4C58-B120-BC1751A91758}" srcOrd="0" destOrd="0" presId="urn:microsoft.com/office/officeart/2008/layout/LinedList"/>
    <dgm:cxn modelId="{AC72064C-7D65-47F3-A587-7A73268BE35B}" srcId="{D5FA5871-1E37-40B0-BBB0-7A43F2D5CB89}" destId="{57896857-9C7F-4E83-B781-E3F44117EF22}" srcOrd="2" destOrd="0" parTransId="{D457E43C-ACF0-4275-B8FA-556C9321353D}" sibTransId="{C09C9EBA-DB77-48CD-8874-049CA913B6EF}"/>
    <dgm:cxn modelId="{C7CB516D-636A-4021-BC20-CA7CE31CCE34}" type="presOf" srcId="{60EB5105-3B80-4CA0-A036-F5655D9670D5}" destId="{E66B6E29-1CE4-4390-8539-CC9DD704AEAD}" srcOrd="0" destOrd="0" presId="urn:microsoft.com/office/officeart/2008/layout/LinedList"/>
    <dgm:cxn modelId="{D379EB9A-B0CD-441F-B933-ABE19943FEB3}" type="presOf" srcId="{2F32F0A0-54A7-4E7A-8181-42FD18F1C48C}" destId="{0E9E00EA-C0B4-4699-91D8-6C99252B8347}" srcOrd="0" destOrd="0" presId="urn:microsoft.com/office/officeart/2008/layout/LinedList"/>
    <dgm:cxn modelId="{8858FBAE-325A-4921-88EA-AB9C9CBA3427}" type="presOf" srcId="{D5FA5871-1E37-40B0-BBB0-7A43F2D5CB89}" destId="{9159871F-75FC-4982-B189-A307F5142A48}" srcOrd="0" destOrd="0" presId="urn:microsoft.com/office/officeart/2008/layout/LinedList"/>
    <dgm:cxn modelId="{D6CF85B0-DF29-45C8-AE28-2E9623C9836A}" type="presOf" srcId="{7DF4F928-332B-4639-8955-7C34BA69C371}" destId="{9190C969-2EB6-42F2-BB71-94BED326DE31}" srcOrd="0" destOrd="0" presId="urn:microsoft.com/office/officeart/2008/layout/LinedList"/>
    <dgm:cxn modelId="{8A73D4B4-764C-4159-B5D0-077777E2AB6E}" srcId="{D5FA5871-1E37-40B0-BBB0-7A43F2D5CB89}" destId="{60EB5105-3B80-4CA0-A036-F5655D9670D5}" srcOrd="3" destOrd="0" parTransId="{9A0ECCA4-9DC1-4D69-AFCE-D81BD4CC2860}" sibTransId="{68AB3BAE-CC96-40EC-9CB8-4E069A19581E}"/>
    <dgm:cxn modelId="{7DF4E1F1-94BE-47D5-AF94-DEABB2ABAE94}" srcId="{D5FA5871-1E37-40B0-BBB0-7A43F2D5CB89}" destId="{2F32F0A0-54A7-4E7A-8181-42FD18F1C48C}" srcOrd="0" destOrd="0" parTransId="{9841699F-F30C-4CF0-9D5B-F1C3B7FD0D87}" sibTransId="{7D31A918-74AA-4E5D-A85F-2ACC9C17FF8C}"/>
    <dgm:cxn modelId="{E2A75873-9885-4E24-B88A-F842B6CB1F40}" type="presParOf" srcId="{9159871F-75FC-4982-B189-A307F5142A48}" destId="{6C91E818-D913-49EA-B360-14B5DFDD92CD}" srcOrd="0" destOrd="0" presId="urn:microsoft.com/office/officeart/2008/layout/LinedList"/>
    <dgm:cxn modelId="{1DAB85F5-5B33-4D21-825D-61812A1AB3A6}" type="presParOf" srcId="{9159871F-75FC-4982-B189-A307F5142A48}" destId="{34161C5E-69E3-46F6-93D9-FD0DC7CAEC8A}" srcOrd="1" destOrd="0" presId="urn:microsoft.com/office/officeart/2008/layout/LinedList"/>
    <dgm:cxn modelId="{C893259C-D417-4AFE-A460-292E27000DA8}" type="presParOf" srcId="{34161C5E-69E3-46F6-93D9-FD0DC7CAEC8A}" destId="{0E9E00EA-C0B4-4699-91D8-6C99252B8347}" srcOrd="0" destOrd="0" presId="urn:microsoft.com/office/officeart/2008/layout/LinedList"/>
    <dgm:cxn modelId="{4DA22FFD-2747-4789-9857-2E01BE2FD84D}" type="presParOf" srcId="{34161C5E-69E3-46F6-93D9-FD0DC7CAEC8A}" destId="{6E3CB67B-62E6-4489-BCDF-2A3901FCF16C}" srcOrd="1" destOrd="0" presId="urn:microsoft.com/office/officeart/2008/layout/LinedList"/>
    <dgm:cxn modelId="{8AFD5D45-FBC1-4064-95C7-0093FC271872}" type="presParOf" srcId="{9159871F-75FC-4982-B189-A307F5142A48}" destId="{0C7CCE35-A86E-4DF6-9AFB-AE3D5197A245}" srcOrd="2" destOrd="0" presId="urn:microsoft.com/office/officeart/2008/layout/LinedList"/>
    <dgm:cxn modelId="{BAE41DF1-EF6A-4E73-81A7-7CFA9F21D550}" type="presParOf" srcId="{9159871F-75FC-4982-B189-A307F5142A48}" destId="{8CC68402-7775-4C9B-BAFB-24260BD4856F}" srcOrd="3" destOrd="0" presId="urn:microsoft.com/office/officeart/2008/layout/LinedList"/>
    <dgm:cxn modelId="{53541A77-F633-48FB-9023-4F16C5B17774}" type="presParOf" srcId="{8CC68402-7775-4C9B-BAFB-24260BD4856F}" destId="{9190C969-2EB6-42F2-BB71-94BED326DE31}" srcOrd="0" destOrd="0" presId="urn:microsoft.com/office/officeart/2008/layout/LinedList"/>
    <dgm:cxn modelId="{90F648D1-111A-453A-BE80-5BFDFCA628DE}" type="presParOf" srcId="{8CC68402-7775-4C9B-BAFB-24260BD4856F}" destId="{27BAA172-1907-4AD6-9DE0-98A237274DB8}" srcOrd="1" destOrd="0" presId="urn:microsoft.com/office/officeart/2008/layout/LinedList"/>
    <dgm:cxn modelId="{194B9CEA-F390-4FFC-A473-916540814945}" type="presParOf" srcId="{9159871F-75FC-4982-B189-A307F5142A48}" destId="{98933B40-D638-41FC-8D78-C1E9B69472D5}" srcOrd="4" destOrd="0" presId="urn:microsoft.com/office/officeart/2008/layout/LinedList"/>
    <dgm:cxn modelId="{556AC68E-0DD8-49DA-A237-189EB2DC85EC}" type="presParOf" srcId="{9159871F-75FC-4982-B189-A307F5142A48}" destId="{4D9E1966-701B-4FB4-BDF0-8C9AA4579E0E}" srcOrd="5" destOrd="0" presId="urn:microsoft.com/office/officeart/2008/layout/LinedList"/>
    <dgm:cxn modelId="{E5A768CE-1388-4704-8B4E-FEC7A259DF52}" type="presParOf" srcId="{4D9E1966-701B-4FB4-BDF0-8C9AA4579E0E}" destId="{56E3EB8C-E350-4C58-B120-BC1751A91758}" srcOrd="0" destOrd="0" presId="urn:microsoft.com/office/officeart/2008/layout/LinedList"/>
    <dgm:cxn modelId="{C521E506-FAB4-4D97-B538-685F737A469D}" type="presParOf" srcId="{4D9E1966-701B-4FB4-BDF0-8C9AA4579E0E}" destId="{B1350BC5-5206-4730-9CE7-5C0F5023D713}" srcOrd="1" destOrd="0" presId="urn:microsoft.com/office/officeart/2008/layout/LinedList"/>
    <dgm:cxn modelId="{12A3FE59-AF02-4C99-BA1D-61E32EC5EE9E}" type="presParOf" srcId="{9159871F-75FC-4982-B189-A307F5142A48}" destId="{96667E01-EBA9-4290-B036-73803939B9B2}" srcOrd="6" destOrd="0" presId="urn:microsoft.com/office/officeart/2008/layout/LinedList"/>
    <dgm:cxn modelId="{428E20AA-3C62-43B7-AE9D-F8667A8C2826}" type="presParOf" srcId="{9159871F-75FC-4982-B189-A307F5142A48}" destId="{BD314BF3-24B9-44E5-9CAC-E0CBC7779FA9}" srcOrd="7" destOrd="0" presId="urn:microsoft.com/office/officeart/2008/layout/LinedList"/>
    <dgm:cxn modelId="{643C480D-CA5A-4DEB-B774-1DE8952671E8}" type="presParOf" srcId="{BD314BF3-24B9-44E5-9CAC-E0CBC7779FA9}" destId="{E66B6E29-1CE4-4390-8539-CC9DD704AEAD}" srcOrd="0" destOrd="0" presId="urn:microsoft.com/office/officeart/2008/layout/LinedList"/>
    <dgm:cxn modelId="{E69F6AED-6F54-4508-B2F0-0503AA7D7626}" type="presParOf" srcId="{BD314BF3-24B9-44E5-9CAC-E0CBC7779FA9}" destId="{1A215D44-D5BC-4F24-9713-E3FEC8AED01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60AD53-6A7E-43F2-B0AC-68656CE2A07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EF2015B-A7AE-4805-817A-FBB5EB8C88E7}">
      <dgm:prSet/>
      <dgm:spPr/>
      <dgm:t>
        <a:bodyPr/>
        <a:lstStyle/>
        <a:p>
          <a:r>
            <a:rPr lang="pl-PL"/>
            <a:t>Pingwin Adeli występuje wzdłuż wybrzeża Antarktydy i na pobliskich wyspach;</a:t>
          </a:r>
          <a:endParaRPr lang="en-US"/>
        </a:p>
      </dgm:t>
    </dgm:pt>
    <dgm:pt modelId="{43DC5B62-5C8F-49DE-A003-C84F07C02553}" type="parTrans" cxnId="{39DD32C0-00C3-43B1-B13D-73758ABA2C7D}">
      <dgm:prSet/>
      <dgm:spPr/>
      <dgm:t>
        <a:bodyPr/>
        <a:lstStyle/>
        <a:p>
          <a:endParaRPr lang="en-US"/>
        </a:p>
      </dgm:t>
    </dgm:pt>
    <dgm:pt modelId="{84EED10D-D0F7-4904-B4BB-8DDC88916625}" type="sibTrans" cxnId="{39DD32C0-00C3-43B1-B13D-73758ABA2C7D}">
      <dgm:prSet/>
      <dgm:spPr/>
      <dgm:t>
        <a:bodyPr/>
        <a:lstStyle/>
        <a:p>
          <a:endParaRPr lang="en-US"/>
        </a:p>
      </dgm:t>
    </dgm:pt>
    <dgm:pt modelId="{1EEAE935-48D7-4145-B43F-1FF4321DA0CF}">
      <dgm:prSet/>
      <dgm:spPr/>
      <dgm:t>
        <a:bodyPr/>
        <a:lstStyle/>
        <a:p>
          <a:r>
            <a:rPr lang="pl-PL"/>
            <a:t>W miesiącach zimowych pingwiny Adeli migrują na północ, gdzie zamieszkują duże platformy lodu i mają lepszy dostęp do pożywienia. </a:t>
          </a:r>
          <a:endParaRPr lang="en-US"/>
        </a:p>
      </dgm:t>
    </dgm:pt>
    <dgm:pt modelId="{55919361-A95B-4E31-9861-AB7CD81B1D11}" type="parTrans" cxnId="{2353A915-18B3-403C-94EB-1AF896035A69}">
      <dgm:prSet/>
      <dgm:spPr/>
      <dgm:t>
        <a:bodyPr/>
        <a:lstStyle/>
        <a:p>
          <a:endParaRPr lang="en-US"/>
        </a:p>
      </dgm:t>
    </dgm:pt>
    <dgm:pt modelId="{0D000760-4F0A-448F-9DFE-622932FED031}" type="sibTrans" cxnId="{2353A915-18B3-403C-94EB-1AF896035A69}">
      <dgm:prSet/>
      <dgm:spPr/>
      <dgm:t>
        <a:bodyPr/>
        <a:lstStyle/>
        <a:p>
          <a:endParaRPr lang="en-US"/>
        </a:p>
      </dgm:t>
    </dgm:pt>
    <dgm:pt modelId="{6FB31398-3CB0-445A-BB7E-A4D13CED1B3A}" type="pres">
      <dgm:prSet presAssocID="{3760AD53-6A7E-43F2-B0AC-68656CE2A072}" presName="vert0" presStyleCnt="0">
        <dgm:presLayoutVars>
          <dgm:dir/>
          <dgm:animOne val="branch"/>
          <dgm:animLvl val="lvl"/>
        </dgm:presLayoutVars>
      </dgm:prSet>
      <dgm:spPr/>
    </dgm:pt>
    <dgm:pt modelId="{7D96735D-974A-4E7A-B856-FFF97EF522D0}" type="pres">
      <dgm:prSet presAssocID="{2EF2015B-A7AE-4805-817A-FBB5EB8C88E7}" presName="thickLine" presStyleLbl="alignNode1" presStyleIdx="0" presStyleCnt="2"/>
      <dgm:spPr/>
    </dgm:pt>
    <dgm:pt modelId="{08C54DF6-DE00-490F-86F6-F1796CB7762B}" type="pres">
      <dgm:prSet presAssocID="{2EF2015B-A7AE-4805-817A-FBB5EB8C88E7}" presName="horz1" presStyleCnt="0"/>
      <dgm:spPr/>
    </dgm:pt>
    <dgm:pt modelId="{AB9AEB04-7DFC-4F99-AD15-4283464CD6CD}" type="pres">
      <dgm:prSet presAssocID="{2EF2015B-A7AE-4805-817A-FBB5EB8C88E7}" presName="tx1" presStyleLbl="revTx" presStyleIdx="0" presStyleCnt="2"/>
      <dgm:spPr/>
    </dgm:pt>
    <dgm:pt modelId="{42572652-ED59-4586-914E-E4161AF6BA19}" type="pres">
      <dgm:prSet presAssocID="{2EF2015B-A7AE-4805-817A-FBB5EB8C88E7}" presName="vert1" presStyleCnt="0"/>
      <dgm:spPr/>
    </dgm:pt>
    <dgm:pt modelId="{0EE87C94-70F2-4FFA-B4FE-A4BA0B35091F}" type="pres">
      <dgm:prSet presAssocID="{1EEAE935-48D7-4145-B43F-1FF4321DA0CF}" presName="thickLine" presStyleLbl="alignNode1" presStyleIdx="1" presStyleCnt="2"/>
      <dgm:spPr/>
    </dgm:pt>
    <dgm:pt modelId="{F026720A-3DDA-44FD-B69A-E65E57189B1E}" type="pres">
      <dgm:prSet presAssocID="{1EEAE935-48D7-4145-B43F-1FF4321DA0CF}" presName="horz1" presStyleCnt="0"/>
      <dgm:spPr/>
    </dgm:pt>
    <dgm:pt modelId="{E483DDF7-12E7-4828-8773-3BFE62CB4DE6}" type="pres">
      <dgm:prSet presAssocID="{1EEAE935-48D7-4145-B43F-1FF4321DA0CF}" presName="tx1" presStyleLbl="revTx" presStyleIdx="1" presStyleCnt="2"/>
      <dgm:spPr/>
    </dgm:pt>
    <dgm:pt modelId="{EAED3BBE-5365-4571-8992-E34ED9840DE2}" type="pres">
      <dgm:prSet presAssocID="{1EEAE935-48D7-4145-B43F-1FF4321DA0CF}" presName="vert1" presStyleCnt="0"/>
      <dgm:spPr/>
    </dgm:pt>
  </dgm:ptLst>
  <dgm:cxnLst>
    <dgm:cxn modelId="{2353A915-18B3-403C-94EB-1AF896035A69}" srcId="{3760AD53-6A7E-43F2-B0AC-68656CE2A072}" destId="{1EEAE935-48D7-4145-B43F-1FF4321DA0CF}" srcOrd="1" destOrd="0" parTransId="{55919361-A95B-4E31-9861-AB7CD81B1D11}" sibTransId="{0D000760-4F0A-448F-9DFE-622932FED031}"/>
    <dgm:cxn modelId="{B915DD61-0D2B-4AC7-8CF3-A510F1EA5D92}" type="presOf" srcId="{3760AD53-6A7E-43F2-B0AC-68656CE2A072}" destId="{6FB31398-3CB0-445A-BB7E-A4D13CED1B3A}" srcOrd="0" destOrd="0" presId="urn:microsoft.com/office/officeart/2008/layout/LinedList"/>
    <dgm:cxn modelId="{82E0B9B0-3205-40A4-A543-332E077A0454}" type="presOf" srcId="{2EF2015B-A7AE-4805-817A-FBB5EB8C88E7}" destId="{AB9AEB04-7DFC-4F99-AD15-4283464CD6CD}" srcOrd="0" destOrd="0" presId="urn:microsoft.com/office/officeart/2008/layout/LinedList"/>
    <dgm:cxn modelId="{39DD32C0-00C3-43B1-B13D-73758ABA2C7D}" srcId="{3760AD53-6A7E-43F2-B0AC-68656CE2A072}" destId="{2EF2015B-A7AE-4805-817A-FBB5EB8C88E7}" srcOrd="0" destOrd="0" parTransId="{43DC5B62-5C8F-49DE-A003-C84F07C02553}" sibTransId="{84EED10D-D0F7-4904-B4BB-8DDC88916625}"/>
    <dgm:cxn modelId="{1AC1B2C3-06F9-4B6B-8F93-598539354BDC}" type="presOf" srcId="{1EEAE935-48D7-4145-B43F-1FF4321DA0CF}" destId="{E483DDF7-12E7-4828-8773-3BFE62CB4DE6}" srcOrd="0" destOrd="0" presId="urn:microsoft.com/office/officeart/2008/layout/LinedList"/>
    <dgm:cxn modelId="{0FD22BC5-F645-4BDA-B03E-040E49370CCF}" type="presParOf" srcId="{6FB31398-3CB0-445A-BB7E-A4D13CED1B3A}" destId="{7D96735D-974A-4E7A-B856-FFF97EF522D0}" srcOrd="0" destOrd="0" presId="urn:microsoft.com/office/officeart/2008/layout/LinedList"/>
    <dgm:cxn modelId="{DE65801C-44DE-4296-94D3-45D6F79F1214}" type="presParOf" srcId="{6FB31398-3CB0-445A-BB7E-A4D13CED1B3A}" destId="{08C54DF6-DE00-490F-86F6-F1796CB7762B}" srcOrd="1" destOrd="0" presId="urn:microsoft.com/office/officeart/2008/layout/LinedList"/>
    <dgm:cxn modelId="{5BD25BAA-6ED7-4379-ABC9-DB1461BA13AA}" type="presParOf" srcId="{08C54DF6-DE00-490F-86F6-F1796CB7762B}" destId="{AB9AEB04-7DFC-4F99-AD15-4283464CD6CD}" srcOrd="0" destOrd="0" presId="urn:microsoft.com/office/officeart/2008/layout/LinedList"/>
    <dgm:cxn modelId="{45DD3020-7A67-4094-9B61-14C2A37DBB63}" type="presParOf" srcId="{08C54DF6-DE00-490F-86F6-F1796CB7762B}" destId="{42572652-ED59-4586-914E-E4161AF6BA19}" srcOrd="1" destOrd="0" presId="urn:microsoft.com/office/officeart/2008/layout/LinedList"/>
    <dgm:cxn modelId="{062D3F95-C162-46DE-95BC-CD72E5926F48}" type="presParOf" srcId="{6FB31398-3CB0-445A-BB7E-A4D13CED1B3A}" destId="{0EE87C94-70F2-4FFA-B4FE-A4BA0B35091F}" srcOrd="2" destOrd="0" presId="urn:microsoft.com/office/officeart/2008/layout/LinedList"/>
    <dgm:cxn modelId="{9A404F44-C2D9-487A-B0F7-249EC9ED6A57}" type="presParOf" srcId="{6FB31398-3CB0-445A-BB7E-A4D13CED1B3A}" destId="{F026720A-3DDA-44FD-B69A-E65E57189B1E}" srcOrd="3" destOrd="0" presId="urn:microsoft.com/office/officeart/2008/layout/LinedList"/>
    <dgm:cxn modelId="{9ADDF439-D913-4833-9CFF-52A0B43C8B18}" type="presParOf" srcId="{F026720A-3DDA-44FD-B69A-E65E57189B1E}" destId="{E483DDF7-12E7-4828-8773-3BFE62CB4DE6}" srcOrd="0" destOrd="0" presId="urn:microsoft.com/office/officeart/2008/layout/LinedList"/>
    <dgm:cxn modelId="{6E92DF94-1D60-4280-BFD8-0E323DB440AF}" type="presParOf" srcId="{F026720A-3DDA-44FD-B69A-E65E57189B1E}" destId="{EAED3BBE-5365-4571-8992-E34ED9840D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73E551-45CD-47A6-B4E5-7F51F0D5A5D7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BC86E801-06C8-4DFB-A2A9-59A08DEE0365}">
      <dgm:prSet/>
      <dgm:spPr/>
      <dgm:t>
        <a:bodyPr/>
        <a:lstStyle/>
        <a:p>
          <a:r>
            <a:rPr lang="pl-PL" dirty="0"/>
            <a:t>Pingwin Adeli jest zwierzęciem bardzo towarzyskim, gromadzącym się w dużych grupach zwanych koloniami, które często liczą tysiące osobników;</a:t>
          </a:r>
          <a:endParaRPr lang="en-US" dirty="0"/>
        </a:p>
      </dgm:t>
    </dgm:pt>
    <dgm:pt modelId="{54EED7A0-7CD2-474D-BD34-89E5C6A3161A}" type="parTrans" cxnId="{6AEAC1EE-A1BB-47BC-BCA7-8402E881017D}">
      <dgm:prSet/>
      <dgm:spPr/>
      <dgm:t>
        <a:bodyPr/>
        <a:lstStyle/>
        <a:p>
          <a:endParaRPr lang="en-US"/>
        </a:p>
      </dgm:t>
    </dgm:pt>
    <dgm:pt modelId="{27E9BAAB-732F-46DA-B392-B6A265F33819}" type="sibTrans" cxnId="{6AEAC1EE-A1BB-47BC-BCA7-8402E881017D}">
      <dgm:prSet/>
      <dgm:spPr/>
      <dgm:t>
        <a:bodyPr/>
        <a:lstStyle/>
        <a:p>
          <a:endParaRPr lang="en-US"/>
        </a:p>
      </dgm:t>
    </dgm:pt>
    <dgm:pt modelId="{1934EF10-1607-497B-B760-16BAB49C99FF}">
      <dgm:prSet/>
      <dgm:spPr/>
      <dgm:t>
        <a:bodyPr/>
        <a:lstStyle/>
        <a:p>
          <a:r>
            <a:rPr lang="pl-PL" dirty="0"/>
            <a:t>Pingwiny Adeli polują w grupach, ponieważ uważa się, że zmniejsza to ryzyko zjedzenia przez głodne drapieżniki;</a:t>
          </a:r>
          <a:endParaRPr lang="en-US" dirty="0"/>
        </a:p>
      </dgm:t>
    </dgm:pt>
    <dgm:pt modelId="{B90C77F0-7559-4FE8-8263-9BDF8EEB3B8A}" type="parTrans" cxnId="{7C5FECA1-C176-449D-AC45-B3946D17D388}">
      <dgm:prSet/>
      <dgm:spPr/>
      <dgm:t>
        <a:bodyPr/>
        <a:lstStyle/>
        <a:p>
          <a:endParaRPr lang="en-US"/>
        </a:p>
      </dgm:t>
    </dgm:pt>
    <dgm:pt modelId="{8F3B6876-9A9A-441A-99E1-B86446A90074}" type="sibTrans" cxnId="{7C5FECA1-C176-449D-AC45-B3946D17D388}">
      <dgm:prSet/>
      <dgm:spPr/>
      <dgm:t>
        <a:bodyPr/>
        <a:lstStyle/>
        <a:p>
          <a:endParaRPr lang="en-US"/>
        </a:p>
      </dgm:t>
    </dgm:pt>
    <dgm:pt modelId="{0748AD14-D213-45C6-8AEF-1DA35BF026BC}">
      <dgm:prSet/>
      <dgm:spPr/>
      <dgm:t>
        <a:bodyPr/>
        <a:lstStyle/>
        <a:p>
          <a:r>
            <a:rPr lang="pl-PL" dirty="0"/>
            <a:t>Pingwiny Adeli nieustannie wchodzą ze sobą w interakcje, komunikują się ze sobą za pomocą języka ciała i określonych ruchów oczu;</a:t>
          </a:r>
          <a:endParaRPr lang="en-US" dirty="0"/>
        </a:p>
      </dgm:t>
    </dgm:pt>
    <dgm:pt modelId="{F1B7DEF8-0BBF-4F88-A540-F9FB24AEA443}" type="parTrans" cxnId="{EF76DEB1-792C-40D5-AF8C-F83E62CCD001}">
      <dgm:prSet/>
      <dgm:spPr/>
      <dgm:t>
        <a:bodyPr/>
        <a:lstStyle/>
        <a:p>
          <a:endParaRPr lang="en-US"/>
        </a:p>
      </dgm:t>
    </dgm:pt>
    <dgm:pt modelId="{BC0F444D-4B38-4BB2-BFFC-513558225DD9}" type="sibTrans" cxnId="{EF76DEB1-792C-40D5-AF8C-F83E62CCD001}">
      <dgm:prSet/>
      <dgm:spPr/>
      <dgm:t>
        <a:bodyPr/>
        <a:lstStyle/>
        <a:p>
          <a:endParaRPr lang="en-US"/>
        </a:p>
      </dgm:t>
    </dgm:pt>
    <dgm:pt modelId="{AC9D48BD-D991-48B0-A1E4-32816BF46EE0}" type="pres">
      <dgm:prSet presAssocID="{2C73E551-45CD-47A6-B4E5-7F51F0D5A5D7}" presName="vert0" presStyleCnt="0">
        <dgm:presLayoutVars>
          <dgm:dir/>
          <dgm:animOne val="branch"/>
          <dgm:animLvl val="lvl"/>
        </dgm:presLayoutVars>
      </dgm:prSet>
      <dgm:spPr/>
    </dgm:pt>
    <dgm:pt modelId="{9F78F92E-71FE-4F65-AEC7-F8BB86266214}" type="pres">
      <dgm:prSet presAssocID="{BC86E801-06C8-4DFB-A2A9-59A08DEE0365}" presName="thickLine" presStyleLbl="alignNode1" presStyleIdx="0" presStyleCnt="3"/>
      <dgm:spPr/>
    </dgm:pt>
    <dgm:pt modelId="{EF2C399E-F573-46C4-A961-6D4D8027246F}" type="pres">
      <dgm:prSet presAssocID="{BC86E801-06C8-4DFB-A2A9-59A08DEE0365}" presName="horz1" presStyleCnt="0"/>
      <dgm:spPr/>
    </dgm:pt>
    <dgm:pt modelId="{69799734-B7E6-485A-8EF8-D2C6EA75D686}" type="pres">
      <dgm:prSet presAssocID="{BC86E801-06C8-4DFB-A2A9-59A08DEE0365}" presName="tx1" presStyleLbl="revTx" presStyleIdx="0" presStyleCnt="3"/>
      <dgm:spPr/>
    </dgm:pt>
    <dgm:pt modelId="{A2431D12-7D6B-4B9E-AC7B-59D230878A55}" type="pres">
      <dgm:prSet presAssocID="{BC86E801-06C8-4DFB-A2A9-59A08DEE0365}" presName="vert1" presStyleCnt="0"/>
      <dgm:spPr/>
    </dgm:pt>
    <dgm:pt modelId="{6CB84736-3AD3-4575-977A-4553DD1BCF04}" type="pres">
      <dgm:prSet presAssocID="{1934EF10-1607-497B-B760-16BAB49C99FF}" presName="thickLine" presStyleLbl="alignNode1" presStyleIdx="1" presStyleCnt="3"/>
      <dgm:spPr/>
    </dgm:pt>
    <dgm:pt modelId="{5D4666B5-EF6A-47ED-B057-D6D1D49047D8}" type="pres">
      <dgm:prSet presAssocID="{1934EF10-1607-497B-B760-16BAB49C99FF}" presName="horz1" presStyleCnt="0"/>
      <dgm:spPr/>
    </dgm:pt>
    <dgm:pt modelId="{C03A4BA7-EEAE-4644-B359-F307A6FA0900}" type="pres">
      <dgm:prSet presAssocID="{1934EF10-1607-497B-B760-16BAB49C99FF}" presName="tx1" presStyleLbl="revTx" presStyleIdx="1" presStyleCnt="3"/>
      <dgm:spPr/>
    </dgm:pt>
    <dgm:pt modelId="{01D7194E-1E54-403B-B447-F28CBF444A7C}" type="pres">
      <dgm:prSet presAssocID="{1934EF10-1607-497B-B760-16BAB49C99FF}" presName="vert1" presStyleCnt="0"/>
      <dgm:spPr/>
    </dgm:pt>
    <dgm:pt modelId="{46FB5A64-8537-4847-8637-6C1CCCEF0B1C}" type="pres">
      <dgm:prSet presAssocID="{0748AD14-D213-45C6-8AEF-1DA35BF026BC}" presName="thickLine" presStyleLbl="alignNode1" presStyleIdx="2" presStyleCnt="3"/>
      <dgm:spPr/>
    </dgm:pt>
    <dgm:pt modelId="{74A70899-778F-4D60-B5C2-8E9340CF4011}" type="pres">
      <dgm:prSet presAssocID="{0748AD14-D213-45C6-8AEF-1DA35BF026BC}" presName="horz1" presStyleCnt="0"/>
      <dgm:spPr/>
    </dgm:pt>
    <dgm:pt modelId="{57370CB8-B38A-4C2E-85A4-6FCBCE2FA61E}" type="pres">
      <dgm:prSet presAssocID="{0748AD14-D213-45C6-8AEF-1DA35BF026BC}" presName="tx1" presStyleLbl="revTx" presStyleIdx="2" presStyleCnt="3"/>
      <dgm:spPr/>
    </dgm:pt>
    <dgm:pt modelId="{6C2EBE73-8C9E-43A7-A756-536EB184EFE2}" type="pres">
      <dgm:prSet presAssocID="{0748AD14-D213-45C6-8AEF-1DA35BF026BC}" presName="vert1" presStyleCnt="0"/>
      <dgm:spPr/>
    </dgm:pt>
  </dgm:ptLst>
  <dgm:cxnLst>
    <dgm:cxn modelId="{4B3C3F10-3174-4B36-ADD3-E995B08CCA49}" type="presOf" srcId="{BC86E801-06C8-4DFB-A2A9-59A08DEE0365}" destId="{69799734-B7E6-485A-8EF8-D2C6EA75D686}" srcOrd="0" destOrd="0" presId="urn:microsoft.com/office/officeart/2008/layout/LinedList"/>
    <dgm:cxn modelId="{35886C16-71D8-4273-AFA8-322A48D85B5F}" type="presOf" srcId="{0748AD14-D213-45C6-8AEF-1DA35BF026BC}" destId="{57370CB8-B38A-4C2E-85A4-6FCBCE2FA61E}" srcOrd="0" destOrd="0" presId="urn:microsoft.com/office/officeart/2008/layout/LinedList"/>
    <dgm:cxn modelId="{99DB955D-D14B-4750-A106-73DCE6B6F5C2}" type="presOf" srcId="{2C73E551-45CD-47A6-B4E5-7F51F0D5A5D7}" destId="{AC9D48BD-D991-48B0-A1E4-32816BF46EE0}" srcOrd="0" destOrd="0" presId="urn:microsoft.com/office/officeart/2008/layout/LinedList"/>
    <dgm:cxn modelId="{7C5FECA1-C176-449D-AC45-B3946D17D388}" srcId="{2C73E551-45CD-47A6-B4E5-7F51F0D5A5D7}" destId="{1934EF10-1607-497B-B760-16BAB49C99FF}" srcOrd="1" destOrd="0" parTransId="{B90C77F0-7559-4FE8-8263-9BDF8EEB3B8A}" sibTransId="{8F3B6876-9A9A-441A-99E1-B86446A90074}"/>
    <dgm:cxn modelId="{EF76DEB1-792C-40D5-AF8C-F83E62CCD001}" srcId="{2C73E551-45CD-47A6-B4E5-7F51F0D5A5D7}" destId="{0748AD14-D213-45C6-8AEF-1DA35BF026BC}" srcOrd="2" destOrd="0" parTransId="{F1B7DEF8-0BBF-4F88-A540-F9FB24AEA443}" sibTransId="{BC0F444D-4B38-4BB2-BFFC-513558225DD9}"/>
    <dgm:cxn modelId="{B8BAD7B4-7219-4447-B94E-EC1EA0BC6A7A}" type="presOf" srcId="{1934EF10-1607-497B-B760-16BAB49C99FF}" destId="{C03A4BA7-EEAE-4644-B359-F307A6FA0900}" srcOrd="0" destOrd="0" presId="urn:microsoft.com/office/officeart/2008/layout/LinedList"/>
    <dgm:cxn modelId="{6AEAC1EE-A1BB-47BC-BCA7-8402E881017D}" srcId="{2C73E551-45CD-47A6-B4E5-7F51F0D5A5D7}" destId="{BC86E801-06C8-4DFB-A2A9-59A08DEE0365}" srcOrd="0" destOrd="0" parTransId="{54EED7A0-7CD2-474D-BD34-89E5C6A3161A}" sibTransId="{27E9BAAB-732F-46DA-B392-B6A265F33819}"/>
    <dgm:cxn modelId="{8AA4998B-39EF-446E-9A07-C172DFA93661}" type="presParOf" srcId="{AC9D48BD-D991-48B0-A1E4-32816BF46EE0}" destId="{9F78F92E-71FE-4F65-AEC7-F8BB86266214}" srcOrd="0" destOrd="0" presId="urn:microsoft.com/office/officeart/2008/layout/LinedList"/>
    <dgm:cxn modelId="{DFC5F95D-67D2-4E23-8ACD-F062B7EDE2F6}" type="presParOf" srcId="{AC9D48BD-D991-48B0-A1E4-32816BF46EE0}" destId="{EF2C399E-F573-46C4-A961-6D4D8027246F}" srcOrd="1" destOrd="0" presId="urn:microsoft.com/office/officeart/2008/layout/LinedList"/>
    <dgm:cxn modelId="{1A8D891C-1836-469A-9F67-FDC8DF30179B}" type="presParOf" srcId="{EF2C399E-F573-46C4-A961-6D4D8027246F}" destId="{69799734-B7E6-485A-8EF8-D2C6EA75D686}" srcOrd="0" destOrd="0" presId="urn:microsoft.com/office/officeart/2008/layout/LinedList"/>
    <dgm:cxn modelId="{969ED9DC-339B-4097-AFA9-46950EF5F0C0}" type="presParOf" srcId="{EF2C399E-F573-46C4-A961-6D4D8027246F}" destId="{A2431D12-7D6B-4B9E-AC7B-59D230878A55}" srcOrd="1" destOrd="0" presId="urn:microsoft.com/office/officeart/2008/layout/LinedList"/>
    <dgm:cxn modelId="{0FF14F5D-20C8-4BFC-8D7C-F48578AB9A39}" type="presParOf" srcId="{AC9D48BD-D991-48B0-A1E4-32816BF46EE0}" destId="{6CB84736-3AD3-4575-977A-4553DD1BCF04}" srcOrd="2" destOrd="0" presId="urn:microsoft.com/office/officeart/2008/layout/LinedList"/>
    <dgm:cxn modelId="{9E46BFF7-ACA6-46B4-A865-BCE66512C0F0}" type="presParOf" srcId="{AC9D48BD-D991-48B0-A1E4-32816BF46EE0}" destId="{5D4666B5-EF6A-47ED-B057-D6D1D49047D8}" srcOrd="3" destOrd="0" presId="urn:microsoft.com/office/officeart/2008/layout/LinedList"/>
    <dgm:cxn modelId="{E642218D-EAA6-4E1C-8F10-8ED366A56F4E}" type="presParOf" srcId="{5D4666B5-EF6A-47ED-B057-D6D1D49047D8}" destId="{C03A4BA7-EEAE-4644-B359-F307A6FA0900}" srcOrd="0" destOrd="0" presId="urn:microsoft.com/office/officeart/2008/layout/LinedList"/>
    <dgm:cxn modelId="{660C50C1-F25D-412C-AFCF-6095E497A4F4}" type="presParOf" srcId="{5D4666B5-EF6A-47ED-B057-D6D1D49047D8}" destId="{01D7194E-1E54-403B-B447-F28CBF444A7C}" srcOrd="1" destOrd="0" presId="urn:microsoft.com/office/officeart/2008/layout/LinedList"/>
    <dgm:cxn modelId="{4A1E45EA-A39E-42DD-9C1B-AEB84D5B0B7D}" type="presParOf" srcId="{AC9D48BD-D991-48B0-A1E4-32816BF46EE0}" destId="{46FB5A64-8537-4847-8637-6C1CCCEF0B1C}" srcOrd="4" destOrd="0" presId="urn:microsoft.com/office/officeart/2008/layout/LinedList"/>
    <dgm:cxn modelId="{DA36835F-E874-4D2D-96B7-874701C74F93}" type="presParOf" srcId="{AC9D48BD-D991-48B0-A1E4-32816BF46EE0}" destId="{74A70899-778F-4D60-B5C2-8E9340CF4011}" srcOrd="5" destOrd="0" presId="urn:microsoft.com/office/officeart/2008/layout/LinedList"/>
    <dgm:cxn modelId="{18DFB17D-A59F-47DD-9875-2752BA843DAA}" type="presParOf" srcId="{74A70899-778F-4D60-B5C2-8E9340CF4011}" destId="{57370CB8-B38A-4C2E-85A4-6FCBCE2FA61E}" srcOrd="0" destOrd="0" presId="urn:microsoft.com/office/officeart/2008/layout/LinedList"/>
    <dgm:cxn modelId="{1E5DF309-3AA6-4FB1-B1C0-90875D772DF5}" type="presParOf" srcId="{74A70899-778F-4D60-B5C2-8E9340CF4011}" destId="{6C2EBE73-8C9E-43A7-A756-536EB184EF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73E551-45CD-47A6-B4E5-7F51F0D5A5D7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86E801-06C8-4DFB-A2A9-59A08DEE0365}">
      <dgm:prSet/>
      <dgm:spPr/>
      <dgm:t>
        <a:bodyPr/>
        <a:lstStyle/>
        <a:p>
          <a:r>
            <a:rPr lang="pl-PL" dirty="0"/>
            <a:t>Pingwin Adeli jest w stanie zjadać do 2 kg pożywienia dziennie;</a:t>
          </a:r>
          <a:endParaRPr lang="en-US" dirty="0"/>
        </a:p>
      </dgm:t>
    </dgm:pt>
    <dgm:pt modelId="{54EED7A0-7CD2-474D-BD34-89E5C6A3161A}" type="parTrans" cxnId="{6AEAC1EE-A1BB-47BC-BCA7-8402E881017D}">
      <dgm:prSet/>
      <dgm:spPr/>
      <dgm:t>
        <a:bodyPr/>
        <a:lstStyle/>
        <a:p>
          <a:endParaRPr lang="en-US"/>
        </a:p>
      </dgm:t>
    </dgm:pt>
    <dgm:pt modelId="{27E9BAAB-732F-46DA-B392-B6A265F33819}" type="sibTrans" cxnId="{6AEAC1EE-A1BB-47BC-BCA7-8402E881017D}">
      <dgm:prSet/>
      <dgm:spPr/>
      <dgm:t>
        <a:bodyPr/>
        <a:lstStyle/>
        <a:p>
          <a:endParaRPr lang="en-US"/>
        </a:p>
      </dgm:t>
    </dgm:pt>
    <dgm:pt modelId="{1934EF10-1607-497B-B760-16BAB49C99FF}">
      <dgm:prSet/>
      <dgm:spPr/>
      <dgm:t>
        <a:bodyPr/>
        <a:lstStyle/>
        <a:p>
          <a:r>
            <a:rPr lang="pl-PL" dirty="0"/>
            <a:t>Płetwy pingwina Adeli sprawiają, że świetnie pływają i mogą nurkować na głębokości 175 metrów w poszukiwaniu pożywienia. </a:t>
          </a:r>
          <a:endParaRPr lang="en-US" dirty="0"/>
        </a:p>
      </dgm:t>
    </dgm:pt>
    <dgm:pt modelId="{B90C77F0-7559-4FE8-8263-9BDF8EEB3B8A}" type="parTrans" cxnId="{7C5FECA1-C176-449D-AC45-B3946D17D388}">
      <dgm:prSet/>
      <dgm:spPr/>
      <dgm:t>
        <a:bodyPr/>
        <a:lstStyle/>
        <a:p>
          <a:endParaRPr lang="en-US"/>
        </a:p>
      </dgm:t>
    </dgm:pt>
    <dgm:pt modelId="{8F3B6876-9A9A-441A-99E1-B86446A90074}" type="sibTrans" cxnId="{7C5FECA1-C176-449D-AC45-B3946D17D388}">
      <dgm:prSet/>
      <dgm:spPr/>
      <dgm:t>
        <a:bodyPr/>
        <a:lstStyle/>
        <a:p>
          <a:endParaRPr lang="en-US"/>
        </a:p>
      </dgm:t>
    </dgm:pt>
    <dgm:pt modelId="{0748AD14-D213-45C6-8AEF-1DA35BF026BC}">
      <dgm:prSet/>
      <dgm:spPr/>
      <dgm:t>
        <a:bodyPr/>
        <a:lstStyle/>
        <a:p>
          <a:r>
            <a:rPr lang="pl-PL" dirty="0"/>
            <a:t>Pingwiny Adeli nie mają zębów, zamiast tego mają kolce w kształcie zębów na języku i na podniebieniu.</a:t>
          </a:r>
          <a:endParaRPr lang="en-US" dirty="0"/>
        </a:p>
      </dgm:t>
    </dgm:pt>
    <dgm:pt modelId="{F1B7DEF8-0BBF-4F88-A540-F9FB24AEA443}" type="parTrans" cxnId="{EF76DEB1-792C-40D5-AF8C-F83E62CCD001}">
      <dgm:prSet/>
      <dgm:spPr/>
      <dgm:t>
        <a:bodyPr/>
        <a:lstStyle/>
        <a:p>
          <a:endParaRPr lang="en-US"/>
        </a:p>
      </dgm:t>
    </dgm:pt>
    <dgm:pt modelId="{BC0F444D-4B38-4BB2-BFFC-513558225DD9}" type="sibTrans" cxnId="{EF76DEB1-792C-40D5-AF8C-F83E62CCD001}">
      <dgm:prSet/>
      <dgm:spPr/>
      <dgm:t>
        <a:bodyPr/>
        <a:lstStyle/>
        <a:p>
          <a:endParaRPr lang="en-US"/>
        </a:p>
      </dgm:t>
    </dgm:pt>
    <dgm:pt modelId="{E4198DF9-833B-4794-9DBF-17C349C9BCE3}">
      <dgm:prSet phldr="0"/>
      <dgm:spPr/>
      <dgm:t>
        <a:bodyPr/>
        <a:lstStyle/>
        <a:p>
          <a:pPr rtl="0"/>
          <a:r>
            <a:rPr lang="pl-PL" dirty="0"/>
            <a:t>Pingwiny Adeli mają pod skórą grubą warstwę tłuszczu, który pomaga im utrzymać ciepło.  Ich pióra pomagają je izolować i zapewniają wodoodporną warstwę dla dodatkowej ochrony;</a:t>
          </a:r>
          <a:endParaRPr lang="en-US" dirty="0"/>
        </a:p>
      </dgm:t>
    </dgm:pt>
    <dgm:pt modelId="{D074AA13-EEE5-4ECE-9108-1F5F98DCB989}" type="parTrans" cxnId="{96C46535-E5E8-48A1-9A20-77F7B2D8C27A}">
      <dgm:prSet/>
      <dgm:spPr/>
    </dgm:pt>
    <dgm:pt modelId="{53926EB4-AD93-471D-A8AB-BD4884D0DDF4}" type="sibTrans" cxnId="{96C46535-E5E8-48A1-9A20-77F7B2D8C27A}">
      <dgm:prSet/>
      <dgm:spPr/>
    </dgm:pt>
    <dgm:pt modelId="{AC9D48BD-D991-48B0-A1E4-32816BF46EE0}" type="pres">
      <dgm:prSet presAssocID="{2C73E551-45CD-47A6-B4E5-7F51F0D5A5D7}" presName="vert0" presStyleCnt="0">
        <dgm:presLayoutVars>
          <dgm:dir/>
          <dgm:animOne val="branch"/>
          <dgm:animLvl val="lvl"/>
        </dgm:presLayoutVars>
      </dgm:prSet>
      <dgm:spPr/>
    </dgm:pt>
    <dgm:pt modelId="{BBE14914-5C95-4A5D-A89C-980324C465C3}" type="pres">
      <dgm:prSet presAssocID="{E4198DF9-833B-4794-9DBF-17C349C9BCE3}" presName="thickLine" presStyleLbl="alignNode1" presStyleIdx="0" presStyleCnt="4"/>
      <dgm:spPr/>
    </dgm:pt>
    <dgm:pt modelId="{BB30837F-70AB-44A9-90BC-D4C376D78D7F}" type="pres">
      <dgm:prSet presAssocID="{E4198DF9-833B-4794-9DBF-17C349C9BCE3}" presName="horz1" presStyleCnt="0"/>
      <dgm:spPr/>
    </dgm:pt>
    <dgm:pt modelId="{A0D64C76-831D-4994-8C28-A019B3C9F786}" type="pres">
      <dgm:prSet presAssocID="{E4198DF9-833B-4794-9DBF-17C349C9BCE3}" presName="tx1" presStyleLbl="revTx" presStyleIdx="0" presStyleCnt="4"/>
      <dgm:spPr/>
    </dgm:pt>
    <dgm:pt modelId="{9E2B5B26-5963-4005-A28B-5F40D6D0E3CC}" type="pres">
      <dgm:prSet presAssocID="{E4198DF9-833B-4794-9DBF-17C349C9BCE3}" presName="vert1" presStyleCnt="0"/>
      <dgm:spPr/>
    </dgm:pt>
    <dgm:pt modelId="{9F78F92E-71FE-4F65-AEC7-F8BB86266214}" type="pres">
      <dgm:prSet presAssocID="{BC86E801-06C8-4DFB-A2A9-59A08DEE0365}" presName="thickLine" presStyleLbl="alignNode1" presStyleIdx="1" presStyleCnt="4"/>
      <dgm:spPr/>
    </dgm:pt>
    <dgm:pt modelId="{EF2C399E-F573-46C4-A961-6D4D8027246F}" type="pres">
      <dgm:prSet presAssocID="{BC86E801-06C8-4DFB-A2A9-59A08DEE0365}" presName="horz1" presStyleCnt="0"/>
      <dgm:spPr/>
    </dgm:pt>
    <dgm:pt modelId="{69799734-B7E6-485A-8EF8-D2C6EA75D686}" type="pres">
      <dgm:prSet presAssocID="{BC86E801-06C8-4DFB-A2A9-59A08DEE0365}" presName="tx1" presStyleLbl="revTx" presStyleIdx="1" presStyleCnt="4"/>
      <dgm:spPr/>
    </dgm:pt>
    <dgm:pt modelId="{A2431D12-7D6B-4B9E-AC7B-59D230878A55}" type="pres">
      <dgm:prSet presAssocID="{BC86E801-06C8-4DFB-A2A9-59A08DEE0365}" presName="vert1" presStyleCnt="0"/>
      <dgm:spPr/>
    </dgm:pt>
    <dgm:pt modelId="{6CB84736-3AD3-4575-977A-4553DD1BCF04}" type="pres">
      <dgm:prSet presAssocID="{1934EF10-1607-497B-B760-16BAB49C99FF}" presName="thickLine" presStyleLbl="alignNode1" presStyleIdx="2" presStyleCnt="4"/>
      <dgm:spPr/>
    </dgm:pt>
    <dgm:pt modelId="{5D4666B5-EF6A-47ED-B057-D6D1D49047D8}" type="pres">
      <dgm:prSet presAssocID="{1934EF10-1607-497B-B760-16BAB49C99FF}" presName="horz1" presStyleCnt="0"/>
      <dgm:spPr/>
    </dgm:pt>
    <dgm:pt modelId="{C03A4BA7-EEAE-4644-B359-F307A6FA0900}" type="pres">
      <dgm:prSet presAssocID="{1934EF10-1607-497B-B760-16BAB49C99FF}" presName="tx1" presStyleLbl="revTx" presStyleIdx="2" presStyleCnt="4"/>
      <dgm:spPr/>
    </dgm:pt>
    <dgm:pt modelId="{01D7194E-1E54-403B-B447-F28CBF444A7C}" type="pres">
      <dgm:prSet presAssocID="{1934EF10-1607-497B-B760-16BAB49C99FF}" presName="vert1" presStyleCnt="0"/>
      <dgm:spPr/>
    </dgm:pt>
    <dgm:pt modelId="{46FB5A64-8537-4847-8637-6C1CCCEF0B1C}" type="pres">
      <dgm:prSet presAssocID="{0748AD14-D213-45C6-8AEF-1DA35BF026BC}" presName="thickLine" presStyleLbl="alignNode1" presStyleIdx="3" presStyleCnt="4"/>
      <dgm:spPr/>
    </dgm:pt>
    <dgm:pt modelId="{74A70899-778F-4D60-B5C2-8E9340CF4011}" type="pres">
      <dgm:prSet presAssocID="{0748AD14-D213-45C6-8AEF-1DA35BF026BC}" presName="horz1" presStyleCnt="0"/>
      <dgm:spPr/>
    </dgm:pt>
    <dgm:pt modelId="{57370CB8-B38A-4C2E-85A4-6FCBCE2FA61E}" type="pres">
      <dgm:prSet presAssocID="{0748AD14-D213-45C6-8AEF-1DA35BF026BC}" presName="tx1" presStyleLbl="revTx" presStyleIdx="3" presStyleCnt="4"/>
      <dgm:spPr/>
    </dgm:pt>
    <dgm:pt modelId="{6C2EBE73-8C9E-43A7-A756-536EB184EFE2}" type="pres">
      <dgm:prSet presAssocID="{0748AD14-D213-45C6-8AEF-1DA35BF026BC}" presName="vert1" presStyleCnt="0"/>
      <dgm:spPr/>
    </dgm:pt>
  </dgm:ptLst>
  <dgm:cxnLst>
    <dgm:cxn modelId="{96C46535-E5E8-48A1-9A20-77F7B2D8C27A}" srcId="{2C73E551-45CD-47A6-B4E5-7F51F0D5A5D7}" destId="{E4198DF9-833B-4794-9DBF-17C349C9BCE3}" srcOrd="0" destOrd="0" parTransId="{D074AA13-EEE5-4ECE-9108-1F5F98DCB989}" sibTransId="{53926EB4-AD93-471D-A8AB-BD4884D0DDF4}"/>
    <dgm:cxn modelId="{99DB955D-D14B-4750-A106-73DCE6B6F5C2}" type="presOf" srcId="{2C73E551-45CD-47A6-B4E5-7F51F0D5A5D7}" destId="{AC9D48BD-D991-48B0-A1E4-32816BF46EE0}" srcOrd="0" destOrd="0" presId="urn:microsoft.com/office/officeart/2008/layout/LinedList"/>
    <dgm:cxn modelId="{FC79A688-5C8E-4CFF-9766-86EE2C5CE215}" type="presOf" srcId="{BC86E801-06C8-4DFB-A2A9-59A08DEE0365}" destId="{69799734-B7E6-485A-8EF8-D2C6EA75D686}" srcOrd="0" destOrd="0" presId="urn:microsoft.com/office/officeart/2008/layout/LinedList"/>
    <dgm:cxn modelId="{6470A49D-3893-4307-AADF-0257B7226EFC}" type="presOf" srcId="{E4198DF9-833B-4794-9DBF-17C349C9BCE3}" destId="{A0D64C76-831D-4994-8C28-A019B3C9F786}" srcOrd="0" destOrd="0" presId="urn:microsoft.com/office/officeart/2008/layout/LinedList"/>
    <dgm:cxn modelId="{7C5FECA1-C176-449D-AC45-B3946D17D388}" srcId="{2C73E551-45CD-47A6-B4E5-7F51F0D5A5D7}" destId="{1934EF10-1607-497B-B760-16BAB49C99FF}" srcOrd="2" destOrd="0" parTransId="{B90C77F0-7559-4FE8-8263-9BDF8EEB3B8A}" sibTransId="{8F3B6876-9A9A-441A-99E1-B86446A90074}"/>
    <dgm:cxn modelId="{EF76DEB1-792C-40D5-AF8C-F83E62CCD001}" srcId="{2C73E551-45CD-47A6-B4E5-7F51F0D5A5D7}" destId="{0748AD14-D213-45C6-8AEF-1DA35BF026BC}" srcOrd="3" destOrd="0" parTransId="{F1B7DEF8-0BBF-4F88-A540-F9FB24AEA443}" sibTransId="{BC0F444D-4B38-4BB2-BFFC-513558225DD9}"/>
    <dgm:cxn modelId="{B6AADBB6-3387-4873-9D9F-280BAB08DDD2}" type="presOf" srcId="{1934EF10-1607-497B-B760-16BAB49C99FF}" destId="{C03A4BA7-EEAE-4644-B359-F307A6FA0900}" srcOrd="0" destOrd="0" presId="urn:microsoft.com/office/officeart/2008/layout/LinedList"/>
    <dgm:cxn modelId="{EDC9D2B9-6D0F-4AFB-BBDD-588F74B4D4B1}" type="presOf" srcId="{0748AD14-D213-45C6-8AEF-1DA35BF026BC}" destId="{57370CB8-B38A-4C2E-85A4-6FCBCE2FA61E}" srcOrd="0" destOrd="0" presId="urn:microsoft.com/office/officeart/2008/layout/LinedList"/>
    <dgm:cxn modelId="{6AEAC1EE-A1BB-47BC-BCA7-8402E881017D}" srcId="{2C73E551-45CD-47A6-B4E5-7F51F0D5A5D7}" destId="{BC86E801-06C8-4DFB-A2A9-59A08DEE0365}" srcOrd="1" destOrd="0" parTransId="{54EED7A0-7CD2-474D-BD34-89E5C6A3161A}" sibTransId="{27E9BAAB-732F-46DA-B392-B6A265F33819}"/>
    <dgm:cxn modelId="{AC8E03C7-2B81-49A3-85AE-F54C47E31255}" type="presParOf" srcId="{AC9D48BD-D991-48B0-A1E4-32816BF46EE0}" destId="{BBE14914-5C95-4A5D-A89C-980324C465C3}" srcOrd="0" destOrd="0" presId="urn:microsoft.com/office/officeart/2008/layout/LinedList"/>
    <dgm:cxn modelId="{816E48E3-6C5A-4812-863D-638F7425BEA9}" type="presParOf" srcId="{AC9D48BD-D991-48B0-A1E4-32816BF46EE0}" destId="{BB30837F-70AB-44A9-90BC-D4C376D78D7F}" srcOrd="1" destOrd="0" presId="urn:microsoft.com/office/officeart/2008/layout/LinedList"/>
    <dgm:cxn modelId="{1AB9CE00-6C20-4EC9-A3D1-4F1114CC310F}" type="presParOf" srcId="{BB30837F-70AB-44A9-90BC-D4C376D78D7F}" destId="{A0D64C76-831D-4994-8C28-A019B3C9F786}" srcOrd="0" destOrd="0" presId="urn:microsoft.com/office/officeart/2008/layout/LinedList"/>
    <dgm:cxn modelId="{129A9AD0-2DAD-4C33-81E8-221D315534FA}" type="presParOf" srcId="{BB30837F-70AB-44A9-90BC-D4C376D78D7F}" destId="{9E2B5B26-5963-4005-A28B-5F40D6D0E3CC}" srcOrd="1" destOrd="0" presId="urn:microsoft.com/office/officeart/2008/layout/LinedList"/>
    <dgm:cxn modelId="{2C8E24CA-CDA1-4885-B5B3-421730C6D336}" type="presParOf" srcId="{AC9D48BD-D991-48B0-A1E4-32816BF46EE0}" destId="{9F78F92E-71FE-4F65-AEC7-F8BB86266214}" srcOrd="2" destOrd="0" presId="urn:microsoft.com/office/officeart/2008/layout/LinedList"/>
    <dgm:cxn modelId="{2681E7E2-690C-483A-A19B-E62B67302A23}" type="presParOf" srcId="{AC9D48BD-D991-48B0-A1E4-32816BF46EE0}" destId="{EF2C399E-F573-46C4-A961-6D4D8027246F}" srcOrd="3" destOrd="0" presId="urn:microsoft.com/office/officeart/2008/layout/LinedList"/>
    <dgm:cxn modelId="{E9216B29-C4C8-425A-80E4-148C320820B3}" type="presParOf" srcId="{EF2C399E-F573-46C4-A961-6D4D8027246F}" destId="{69799734-B7E6-485A-8EF8-D2C6EA75D686}" srcOrd="0" destOrd="0" presId="urn:microsoft.com/office/officeart/2008/layout/LinedList"/>
    <dgm:cxn modelId="{2F2ADFEB-E37F-4813-8882-831B0ED6EBBC}" type="presParOf" srcId="{EF2C399E-F573-46C4-A961-6D4D8027246F}" destId="{A2431D12-7D6B-4B9E-AC7B-59D230878A55}" srcOrd="1" destOrd="0" presId="urn:microsoft.com/office/officeart/2008/layout/LinedList"/>
    <dgm:cxn modelId="{E6418B2E-9B06-44C0-9D7C-0310A4FE0881}" type="presParOf" srcId="{AC9D48BD-D991-48B0-A1E4-32816BF46EE0}" destId="{6CB84736-3AD3-4575-977A-4553DD1BCF04}" srcOrd="4" destOrd="0" presId="urn:microsoft.com/office/officeart/2008/layout/LinedList"/>
    <dgm:cxn modelId="{F013536A-BB23-4E38-9B14-F16B1A1F801C}" type="presParOf" srcId="{AC9D48BD-D991-48B0-A1E4-32816BF46EE0}" destId="{5D4666B5-EF6A-47ED-B057-D6D1D49047D8}" srcOrd="5" destOrd="0" presId="urn:microsoft.com/office/officeart/2008/layout/LinedList"/>
    <dgm:cxn modelId="{5F529EE6-A02E-4583-9DCC-067400E8F995}" type="presParOf" srcId="{5D4666B5-EF6A-47ED-B057-D6D1D49047D8}" destId="{C03A4BA7-EEAE-4644-B359-F307A6FA0900}" srcOrd="0" destOrd="0" presId="urn:microsoft.com/office/officeart/2008/layout/LinedList"/>
    <dgm:cxn modelId="{9061C5FD-FC58-4846-B242-D2571A946883}" type="presParOf" srcId="{5D4666B5-EF6A-47ED-B057-D6D1D49047D8}" destId="{01D7194E-1E54-403B-B447-F28CBF444A7C}" srcOrd="1" destOrd="0" presId="urn:microsoft.com/office/officeart/2008/layout/LinedList"/>
    <dgm:cxn modelId="{27B95352-71A6-44D1-B2F5-C5F15595F485}" type="presParOf" srcId="{AC9D48BD-D991-48B0-A1E4-32816BF46EE0}" destId="{46FB5A64-8537-4847-8637-6C1CCCEF0B1C}" srcOrd="6" destOrd="0" presId="urn:microsoft.com/office/officeart/2008/layout/LinedList"/>
    <dgm:cxn modelId="{A193FB9C-AE01-475D-9864-8EA4E48CC8EA}" type="presParOf" srcId="{AC9D48BD-D991-48B0-A1E4-32816BF46EE0}" destId="{74A70899-778F-4D60-B5C2-8E9340CF4011}" srcOrd="7" destOrd="0" presId="urn:microsoft.com/office/officeart/2008/layout/LinedList"/>
    <dgm:cxn modelId="{4824DAF7-B2D6-4BB4-A2F8-BCF5712CD70B}" type="presParOf" srcId="{74A70899-778F-4D60-B5C2-8E9340CF4011}" destId="{57370CB8-B38A-4C2E-85A4-6FCBCE2FA61E}" srcOrd="0" destOrd="0" presId="urn:microsoft.com/office/officeart/2008/layout/LinedList"/>
    <dgm:cxn modelId="{C5ADBF22-9764-4A68-B6CF-C293377567A2}" type="presParOf" srcId="{74A70899-778F-4D60-B5C2-8E9340CF4011}" destId="{6C2EBE73-8C9E-43A7-A756-536EB184EF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3E2DA-46D4-4FAD-BC65-A5BA17A827F0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45AF0-1BE0-4548-82EE-9DE7335865A0}">
      <dsp:nvSpPr>
        <dsp:cNvPr id="0" name=""/>
        <dsp:cNvSpPr/>
      </dsp:nvSpPr>
      <dsp:spPr>
        <a:xfrm>
          <a:off x="0" y="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Pingwin Adeli jest najmniejszym i najbardziej rozpowszechnionym gatunkiem pingwina na Oceanie Południowym i jest jednym z zaledwie dwóch gatunków pingwinów występujących na kontynencie Antarktycznym;</a:t>
          </a:r>
          <a:endParaRPr lang="en-US" sz="2700" kern="1200" dirty="0"/>
        </a:p>
      </dsp:txBody>
      <dsp:txXfrm>
        <a:off x="0" y="0"/>
        <a:ext cx="6492875" cy="2552700"/>
      </dsp:txXfrm>
    </dsp:sp>
    <dsp:sp modelId="{7EE604D7-ABDA-4E7A-AEBB-6DCB3CAD8158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60B3C-9805-4652-B53F-F575122B58AA}">
      <dsp:nvSpPr>
        <dsp:cNvPr id="0" name=""/>
        <dsp:cNvSpPr/>
      </dsp:nvSpPr>
      <dsp:spPr>
        <a:xfrm>
          <a:off x="0" y="255270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Pingwin Adeli</a:t>
          </a:r>
          <a:r>
            <a:rPr lang="pl-PL" sz="2700" b="1" kern="1200" dirty="0"/>
            <a:t> </a:t>
          </a:r>
          <a:r>
            <a:rPr lang="pl-PL" sz="2700" b="1" kern="1200" dirty="0">
              <a:latin typeface="Calibri Light" panose="020F0302020204030204"/>
            </a:rPr>
            <a:t>inaczej białooki</a:t>
          </a:r>
          <a:r>
            <a:rPr lang="pl-PL" sz="2700" kern="1200" dirty="0">
              <a:latin typeface="Calibri Light" panose="020F0302020204030204"/>
            </a:rPr>
            <a:t> </a:t>
          </a:r>
          <a:r>
            <a:rPr lang="pl-PL" sz="2700" b="1" kern="1200" dirty="0">
              <a:latin typeface="Calibri Light" panose="020F0302020204030204"/>
            </a:rPr>
            <a:t>został</a:t>
          </a:r>
          <a:r>
            <a:rPr lang="pl-PL" sz="2700" b="1" kern="1200" dirty="0"/>
            <a:t> </a:t>
          </a:r>
          <a:r>
            <a:rPr lang="pl-PL" sz="2700" kern="1200" dirty="0"/>
            <a:t>nazwany w 1840 roku przez francuskiego odkrywcę </a:t>
          </a:r>
          <a:r>
            <a:rPr lang="pl-PL" sz="2700" kern="1200" dirty="0" err="1"/>
            <a:t>Julesa</a:t>
          </a:r>
          <a:r>
            <a:rPr lang="pl-PL" sz="2700" kern="1200" dirty="0"/>
            <a:t> </a:t>
          </a:r>
          <a:r>
            <a:rPr lang="pl-PL" sz="2700" kern="1200" dirty="0" err="1"/>
            <a:t>Dumonta</a:t>
          </a:r>
          <a:r>
            <a:rPr lang="pl-PL" sz="2700" kern="1200" dirty="0"/>
            <a:t> </a:t>
          </a:r>
          <a:r>
            <a:rPr lang="pl-PL" sz="2700" kern="1200" dirty="0" err="1"/>
            <a:t>d’Urville</a:t>
          </a:r>
          <a:r>
            <a:rPr lang="pl-PL" sz="2700" kern="1200" dirty="0"/>
            <a:t>, który nazwał pingwina na cześć swojej żony </a:t>
          </a:r>
          <a:r>
            <a:rPr lang="pl-PL" sz="2700" kern="1200" dirty="0" err="1"/>
            <a:t>Adelie</a:t>
          </a:r>
          <a:r>
            <a:rPr lang="pl-PL" sz="2700" kern="1200" dirty="0"/>
            <a:t>.</a:t>
          </a:r>
          <a:endParaRPr lang="en-US" sz="2700" kern="1200" dirty="0"/>
        </a:p>
      </dsp:txBody>
      <dsp:txXfrm>
        <a:off x="0" y="2552700"/>
        <a:ext cx="6492875" cy="2552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1E818-D913-49EA-B360-14B5DFDD92CD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E00EA-C0B4-4699-91D8-6C99252B8347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niebiesko-czarny grzbiet;</a:t>
          </a:r>
          <a:endParaRPr lang="en-US" sz="2500" kern="1200"/>
        </a:p>
      </dsp:txBody>
      <dsp:txXfrm>
        <a:off x="0" y="0"/>
        <a:ext cx="6492875" cy="1276350"/>
      </dsp:txXfrm>
    </dsp:sp>
    <dsp:sp modelId="{0C7CCE35-A86E-4DF6-9AFB-AE3D5197A245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0C969-2EB6-42F2-BB71-94BED326DE31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całkowicie biała klatka piersiowa i brzuch;</a:t>
          </a:r>
          <a:endParaRPr lang="en-US" sz="2500" kern="1200"/>
        </a:p>
      </dsp:txBody>
      <dsp:txXfrm>
        <a:off x="0" y="1276350"/>
        <a:ext cx="6492875" cy="1276350"/>
      </dsp:txXfrm>
    </dsp:sp>
    <dsp:sp modelId="{98933B40-D638-41FC-8D78-C1E9B69472D5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3EB8C-E350-4C58-B120-BC1751A91758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głowa i dziób pingwina są czarne, z charakterystycznym białym pierścieniem wokół każdego oka;</a:t>
          </a:r>
          <a:endParaRPr lang="en-US" sz="2500" kern="1200"/>
        </a:p>
      </dsp:txBody>
      <dsp:txXfrm>
        <a:off x="0" y="2552700"/>
        <a:ext cx="6492875" cy="1276350"/>
      </dsp:txXfrm>
    </dsp:sp>
    <dsp:sp modelId="{96667E01-EBA9-4290-B036-73803939B9B2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6B6E29-1CE4-4390-8539-CC9DD704AEAD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stopy pingwina Adeli są silne, różowe, twarde i wyboiste z gwoździami;</a:t>
          </a:r>
          <a:endParaRPr lang="en-US" sz="2500" kern="1200"/>
        </a:p>
      </dsp:txBody>
      <dsp:txXfrm>
        <a:off x="0" y="3829050"/>
        <a:ext cx="6492875" cy="12763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6735D-974A-4E7A-B856-FFF97EF522D0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AEB04-7DFC-4F99-AD15-4283464CD6CD}">
      <dsp:nvSpPr>
        <dsp:cNvPr id="0" name=""/>
        <dsp:cNvSpPr/>
      </dsp:nvSpPr>
      <dsp:spPr>
        <a:xfrm>
          <a:off x="0" y="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/>
            <a:t>Pingwin Adeli występuje wzdłuż wybrzeża Antarktydy i na pobliskich wyspach;</a:t>
          </a:r>
          <a:endParaRPr lang="en-US" sz="3300" kern="1200"/>
        </a:p>
      </dsp:txBody>
      <dsp:txXfrm>
        <a:off x="0" y="0"/>
        <a:ext cx="6492875" cy="2552700"/>
      </dsp:txXfrm>
    </dsp:sp>
    <dsp:sp modelId="{0EE87C94-70F2-4FFA-B4FE-A4BA0B35091F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3DDF7-12E7-4828-8773-3BFE62CB4DE6}">
      <dsp:nvSpPr>
        <dsp:cNvPr id="0" name=""/>
        <dsp:cNvSpPr/>
      </dsp:nvSpPr>
      <dsp:spPr>
        <a:xfrm>
          <a:off x="0" y="255270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/>
            <a:t>W miesiącach zimowych pingwiny Adeli migrują na północ, gdzie zamieszkują duże platformy lodu i mają lepszy dostęp do pożywienia. </a:t>
          </a:r>
          <a:endParaRPr lang="en-US" sz="3300" kern="1200"/>
        </a:p>
      </dsp:txBody>
      <dsp:txXfrm>
        <a:off x="0" y="2552700"/>
        <a:ext cx="6492875" cy="25527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8F92E-71FE-4F65-AEC7-F8BB86266214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99734-B7E6-485A-8EF8-D2C6EA75D686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Pingwin Adeli jest zwierzęciem bardzo towarzyskim, gromadzącym się w dużych grupach zwanych koloniami, które często liczą tysiące osobników;</a:t>
          </a:r>
          <a:endParaRPr lang="en-US" sz="2600" kern="1200" dirty="0"/>
        </a:p>
      </dsp:txBody>
      <dsp:txXfrm>
        <a:off x="0" y="2492"/>
        <a:ext cx="6492875" cy="1700138"/>
      </dsp:txXfrm>
    </dsp:sp>
    <dsp:sp modelId="{6CB84736-3AD3-4575-977A-4553DD1BCF04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A4BA7-EEAE-4644-B359-F307A6FA0900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Pingwiny Adeli polują w grupach, ponieważ uważa się, że zmniejsza to ryzyko zjedzenia przez głodne drapieżniki;</a:t>
          </a:r>
          <a:endParaRPr lang="en-US" sz="2600" kern="1200" dirty="0"/>
        </a:p>
      </dsp:txBody>
      <dsp:txXfrm>
        <a:off x="0" y="1702630"/>
        <a:ext cx="6492875" cy="1700138"/>
      </dsp:txXfrm>
    </dsp:sp>
    <dsp:sp modelId="{46FB5A64-8537-4847-8637-6C1CCCEF0B1C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70CB8-B38A-4C2E-85A4-6FCBCE2FA61E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Pingwiny Adeli nieustannie wchodzą ze sobą w interakcje, komunikują się ze sobą za pomocą języka ciała i określonych ruchów oczu;</a:t>
          </a:r>
          <a:endParaRPr lang="en-US" sz="2600" kern="1200" dirty="0"/>
        </a:p>
      </dsp:txBody>
      <dsp:txXfrm>
        <a:off x="0" y="3402769"/>
        <a:ext cx="6492875" cy="17001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14914-5C95-4A5D-A89C-980324C465C3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64C76-831D-4994-8C28-A019B3C9F786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Pingwiny Adeli mają pod skórą grubą warstwę tłuszczu, który pomaga im utrzymać ciepło.  Ich pióra pomagają je izolować i zapewniają wodoodporną warstwę dla dodatkowej ochrony;</a:t>
          </a:r>
          <a:endParaRPr lang="en-US" sz="2000" kern="1200" dirty="0"/>
        </a:p>
      </dsp:txBody>
      <dsp:txXfrm>
        <a:off x="0" y="0"/>
        <a:ext cx="6492875" cy="1276350"/>
      </dsp:txXfrm>
    </dsp:sp>
    <dsp:sp modelId="{9F78F92E-71FE-4F65-AEC7-F8BB86266214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99734-B7E6-485A-8EF8-D2C6EA75D686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Pingwin Adeli jest w stanie zjadać do 2 kg pożywienia dziennie;</a:t>
          </a:r>
          <a:endParaRPr lang="en-US" sz="2000" kern="1200" dirty="0"/>
        </a:p>
      </dsp:txBody>
      <dsp:txXfrm>
        <a:off x="0" y="1276350"/>
        <a:ext cx="6492875" cy="1276350"/>
      </dsp:txXfrm>
    </dsp:sp>
    <dsp:sp modelId="{6CB84736-3AD3-4575-977A-4553DD1BCF04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A4BA7-EEAE-4644-B359-F307A6FA0900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Płetwy pingwina Adeli sprawiają, że świetnie pływają i mogą nurkować na głębokości 175 metrów w poszukiwaniu pożywienia. </a:t>
          </a:r>
          <a:endParaRPr lang="en-US" sz="2000" kern="1200" dirty="0"/>
        </a:p>
      </dsp:txBody>
      <dsp:txXfrm>
        <a:off x="0" y="2552700"/>
        <a:ext cx="6492875" cy="1276350"/>
      </dsp:txXfrm>
    </dsp:sp>
    <dsp:sp modelId="{46FB5A64-8537-4847-8637-6C1CCCEF0B1C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70CB8-B38A-4C2E-85A4-6FCBCE2FA61E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Pingwiny Adeli nie mają zębów, zamiast tego mają kolce w kształcie zębów na języku i na podniebieniu.</a:t>
          </a:r>
          <a:endParaRPr lang="en-US" sz="2000" kern="1200" dirty="0"/>
        </a:p>
      </dsp:txBody>
      <dsp:txXfrm>
        <a:off x="0" y="3829050"/>
        <a:ext cx="6492875" cy="1276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41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9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6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0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15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0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17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2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7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36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13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8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pl-PL" sz="5400" b="0">
                <a:ea typeface="Source Sans Pro SemiBold"/>
              </a:rPr>
              <a:t>PINGWIN </a:t>
            </a:r>
            <a:r>
              <a:rPr lang="pl-PL" sz="5400">
                <a:ea typeface="Source Sans Pro SemiBold"/>
              </a:rPr>
              <a:t>ADELI</a:t>
            </a:r>
            <a:endParaRPr lang="pl-PL" sz="5400" b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sz="2000">
                <a:ea typeface="Source Sans Pro"/>
              </a:rPr>
              <a:t>CHARAKTERYSTYKA I CIEKAWOSTKI</a:t>
            </a:r>
            <a:endParaRPr lang="pl-PL" sz="2000"/>
          </a:p>
        </p:txBody>
      </p:sp>
      <p:sp>
        <p:nvSpPr>
          <p:cNvPr id="21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az 5" descr="Obraz zawierający pingwin, ptak, ptak wodny, zewnętrzne&#10;&#10;Opis wygenerowany automatycznie">
            <a:extLst>
              <a:ext uri="{FF2B5EF4-FFF2-40B4-BE49-F238E27FC236}">
                <a16:creationId xmlns:a16="http://schemas.microsoft.com/office/drawing/2014/main" id="{009071B4-9B25-025D-438B-BD5BEFC445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67" b="690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58627B9-3841-1F7A-46E2-B23822532A65}"/>
              </a:ext>
            </a:extLst>
          </p:cNvPr>
          <p:cNvSpPr txBox="1"/>
          <p:nvPr/>
        </p:nvSpPr>
        <p:spPr>
          <a:xfrm>
            <a:off x="4749553" y="1716349"/>
            <a:ext cx="2743199" cy="4571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4" descr="Obraz zawierający pingwin, ptak, ptak wodny&#10;&#10;Opis wygenerowany automatycznie">
            <a:extLst>
              <a:ext uri="{FF2B5EF4-FFF2-40B4-BE49-F238E27FC236}">
                <a16:creationId xmlns:a16="http://schemas.microsoft.com/office/drawing/2014/main" id="{5F0C9A53-F325-A18F-9BEE-0837E4941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9277" y="737054"/>
            <a:ext cx="6659833" cy="4991673"/>
          </a:xfr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35171DB-AA7E-E224-6B3E-BE779F88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2" y="685800"/>
            <a:ext cx="3196489" cy="5105400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FFFFFF"/>
                </a:solidFill>
                <a:ea typeface="Calibri Light"/>
                <a:cs typeface="Calibri Light"/>
              </a:rPr>
              <a:t>Kolce w kształcie zębów na języku i na podniebieniu</a:t>
            </a:r>
            <a:endParaRPr lang="pl-PL" sz="3200" dirty="0"/>
          </a:p>
          <a:p>
            <a:endParaRPr lang="pl-PL" sz="4000" dirty="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85883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F556BD70-02BF-B839-F1D0-E87B8312D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  <a:ea typeface="Calibri Light"/>
                <a:cs typeface="Calibri Light"/>
              </a:rPr>
              <a:t>Klasyfikacja pingwinów Adeli</a:t>
            </a:r>
            <a:endParaRPr lang="pl-PL" sz="4000">
              <a:solidFill>
                <a:srgbClr val="FFFFFF"/>
              </a:solidFill>
            </a:endParaRPr>
          </a:p>
        </p:txBody>
      </p:sp>
      <p:graphicFrame>
        <p:nvGraphicFramePr>
          <p:cNvPr id="12" name="Symbol zastępczy zawartości 2">
            <a:extLst>
              <a:ext uri="{FF2B5EF4-FFF2-40B4-BE49-F238E27FC236}">
                <a16:creationId xmlns:a16="http://schemas.microsoft.com/office/drawing/2014/main" id="{5944DA69-8E44-6901-DDAB-E96C2337A2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355435"/>
              </p:ext>
            </p:extLst>
          </p:nvPr>
        </p:nvGraphicFramePr>
        <p:xfrm>
          <a:off x="5010150" y="648077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8881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1957F050-52ED-C9F2-CB30-818FB5ED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pl-PL" sz="3100" dirty="0" err="1">
                <a:solidFill>
                  <a:srgbClr val="FFFFFF"/>
                </a:solidFill>
              </a:rPr>
              <a:t>Charakterystykawyglądu</a:t>
            </a:r>
            <a:r>
              <a:rPr lang="pl-PL" sz="3100" dirty="0">
                <a:solidFill>
                  <a:srgbClr val="FFFFFF"/>
                </a:solidFill>
              </a:rPr>
              <a:t> pingwinów Adeli:</a:t>
            </a:r>
            <a:endParaRPr lang="pl-PL" sz="3100" dirty="0">
              <a:solidFill>
                <a:srgbClr val="FFFFFF"/>
              </a:solidFill>
              <a:ea typeface="Calibri Light"/>
              <a:cs typeface="Calibri Light"/>
            </a:endParaRPr>
          </a:p>
          <a:p>
            <a:endParaRPr lang="pl-PL" sz="3100">
              <a:solidFill>
                <a:srgbClr val="FFFFFF"/>
              </a:solidFill>
              <a:cs typeface="Calibri Light"/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61E3E53F-6F8B-A296-7293-85DAA1718B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331046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27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35171DB-AA7E-E224-6B3E-BE779F88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2" y="685800"/>
            <a:ext cx="3196489" cy="5105400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FFFFFF"/>
                </a:solidFill>
                <a:ea typeface="Calibri Light"/>
                <a:cs typeface="Calibri Light"/>
              </a:rPr>
              <a:t>Wygląd pingwinów Adeli</a:t>
            </a:r>
          </a:p>
          <a:p>
            <a:endParaRPr lang="pl-PL" sz="4000" dirty="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pic>
        <p:nvPicPr>
          <p:cNvPr id="3" name="Obraz 3" descr="Obraz zawierający zewnętrzne, śnieg, pingwin, ptak&#10;&#10;Opis wygenerowany automatycznie">
            <a:extLst>
              <a:ext uri="{FF2B5EF4-FFF2-40B4-BE49-F238E27FC236}">
                <a16:creationId xmlns:a16="http://schemas.microsoft.com/office/drawing/2014/main" id="{A6801302-F322-571F-3C9A-6E2B8F94E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4955" y="1037274"/>
            <a:ext cx="6907039" cy="4592653"/>
          </a:xfrm>
        </p:spPr>
      </p:pic>
    </p:spTree>
    <p:extLst>
      <p:ext uri="{BB962C8B-B14F-4D97-AF65-F5344CB8AC3E}">
        <p14:creationId xmlns:p14="http://schemas.microsoft.com/office/powerpoint/2010/main" val="1939832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A51B1390-F32E-4675-85F2-E53086169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pl-PL" sz="3100">
                <a:solidFill>
                  <a:srgbClr val="FFFFFF"/>
                </a:solidFill>
                <a:cs typeface="Calibri Light"/>
              </a:rPr>
              <a:t>Rozmieszczenie pingwinów Adeli</a:t>
            </a:r>
            <a:endParaRPr lang="pl-PL" sz="3100">
              <a:solidFill>
                <a:srgbClr val="FFFFFF"/>
              </a:solidFill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EE88FBE5-22CF-D20B-B9C1-9553A8EA8A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933319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2461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35171DB-AA7E-E224-6B3E-BE779F88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2" y="685800"/>
            <a:ext cx="3196489" cy="5105400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FFFFFF"/>
                </a:solidFill>
                <a:ea typeface="Calibri Light"/>
                <a:cs typeface="Calibri Light"/>
              </a:rPr>
              <a:t>Pingwiny w poszukiwaniu jedzenia</a:t>
            </a:r>
          </a:p>
          <a:p>
            <a:endParaRPr lang="pl-PL" sz="4000" dirty="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pic>
        <p:nvPicPr>
          <p:cNvPr id="12" name="Obraz 12" descr="Obraz zawierający śnieg, zewnętrzne&#10;&#10;Opis wygenerowany automatycznie">
            <a:extLst>
              <a:ext uri="{FF2B5EF4-FFF2-40B4-BE49-F238E27FC236}">
                <a16:creationId xmlns:a16="http://schemas.microsoft.com/office/drawing/2014/main" id="{8512A287-833F-6612-1573-80F786603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5299" y="1223912"/>
            <a:ext cx="6416643" cy="4258712"/>
          </a:xfrm>
        </p:spPr>
      </p:pic>
    </p:spTree>
    <p:extLst>
      <p:ext uri="{BB962C8B-B14F-4D97-AF65-F5344CB8AC3E}">
        <p14:creationId xmlns:p14="http://schemas.microsoft.com/office/powerpoint/2010/main" val="1508806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35171DB-AA7E-E224-6B3E-BE779F88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Styl życia pingwinów Adeli </a:t>
            </a:r>
          </a:p>
          <a:p>
            <a:endParaRPr lang="pl-PL" sz="4000">
              <a:solidFill>
                <a:srgbClr val="FFFFFF"/>
              </a:solidFill>
              <a:cs typeface="Calibri Light"/>
            </a:endParaRPr>
          </a:p>
        </p:txBody>
      </p:sp>
      <p:graphicFrame>
        <p:nvGraphicFramePr>
          <p:cNvPr id="36" name="Symbol zastępczy zawartości 2">
            <a:extLst>
              <a:ext uri="{FF2B5EF4-FFF2-40B4-BE49-F238E27FC236}">
                <a16:creationId xmlns:a16="http://schemas.microsoft.com/office/drawing/2014/main" id="{8FDF8337-D908-5719-D6C1-15CA490E97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877703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4246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35171DB-AA7E-E224-6B3E-BE779F88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2" y="685800"/>
            <a:ext cx="3196489" cy="5105400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FFFFFF"/>
                </a:solidFill>
                <a:ea typeface="Calibri Light"/>
                <a:cs typeface="Calibri Light"/>
              </a:rPr>
              <a:t>Kolonia pingwinów Adeli</a:t>
            </a:r>
            <a:endParaRPr lang="pl-PL" sz="3200" dirty="0"/>
          </a:p>
          <a:p>
            <a:endParaRPr lang="pl-PL" sz="4000" dirty="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pic>
        <p:nvPicPr>
          <p:cNvPr id="5" name="Obraz 5" descr="Obraz zawierający podłoże, zewnętrzne, pingwin, tłum&#10;&#10;Opis wygenerowany automatycznie">
            <a:extLst>
              <a:ext uri="{FF2B5EF4-FFF2-40B4-BE49-F238E27FC236}">
                <a16:creationId xmlns:a16="http://schemas.microsoft.com/office/drawing/2014/main" id="{5C36A17C-CDA7-39D4-3EF4-2BAC277BF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9985" y="1086259"/>
            <a:ext cx="7053850" cy="4705932"/>
          </a:xfrm>
        </p:spPr>
      </p:pic>
    </p:spTree>
    <p:extLst>
      <p:ext uri="{BB962C8B-B14F-4D97-AF65-F5344CB8AC3E}">
        <p14:creationId xmlns:p14="http://schemas.microsoft.com/office/powerpoint/2010/main" val="945227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35171DB-AA7E-E224-6B3E-BE779F88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</a:rPr>
              <a:t>Ciekawostki i fakty </a:t>
            </a:r>
            <a:endParaRPr lang="pl-PL" dirty="0">
              <a:ea typeface="Calibri Light"/>
              <a:cs typeface="Calibri Light"/>
            </a:endParaRPr>
          </a:p>
          <a:p>
            <a:endParaRPr lang="pl-PL" sz="4000">
              <a:solidFill>
                <a:srgbClr val="FFFFFF"/>
              </a:solidFill>
              <a:cs typeface="Calibri Light"/>
            </a:endParaRPr>
          </a:p>
        </p:txBody>
      </p:sp>
      <p:graphicFrame>
        <p:nvGraphicFramePr>
          <p:cNvPr id="36" name="Symbol zastępczy zawartości 2">
            <a:extLst>
              <a:ext uri="{FF2B5EF4-FFF2-40B4-BE49-F238E27FC236}">
                <a16:creationId xmlns:a16="http://schemas.microsoft.com/office/drawing/2014/main" id="{8FDF8337-D908-5719-D6C1-15CA490E97C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9515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Office Theme</vt:lpstr>
      <vt:lpstr>PINGWIN ADELI</vt:lpstr>
      <vt:lpstr>Klasyfikacja pingwinów Adeli</vt:lpstr>
      <vt:lpstr>Charakterystykawyglądu pingwinów Adeli: </vt:lpstr>
      <vt:lpstr>Wygląd pingwinów Adeli </vt:lpstr>
      <vt:lpstr>Rozmieszczenie pingwinów Adeli</vt:lpstr>
      <vt:lpstr>Pingwiny w poszukiwaniu jedzenia </vt:lpstr>
      <vt:lpstr>Styl życia pingwinów Adeli  </vt:lpstr>
      <vt:lpstr>Kolonia pingwinów Adeli </vt:lpstr>
      <vt:lpstr>Ciekawostki i fakty  </vt:lpstr>
      <vt:lpstr>Kolce w kształcie zębów na języku i na podniebieniu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274</cp:revision>
  <dcterms:created xsi:type="dcterms:W3CDTF">2023-02-26T09:57:34Z</dcterms:created>
  <dcterms:modified xsi:type="dcterms:W3CDTF">2023-02-26T12:06:59Z</dcterms:modified>
</cp:coreProperties>
</file>